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4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5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notesSlides/notesSlide6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notesSlides/notesSlide7.xml" ContentType="application/vnd.openxmlformats-officedocument.presentationml.notesSlide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notesMasterIdLst>
    <p:notesMasterId r:id="rId13"/>
  </p:notesMasterIdLst>
  <p:handoutMasterIdLst>
    <p:handoutMasterId r:id="rId14"/>
  </p:handoutMasterIdLst>
  <p:sldIdLst>
    <p:sldId id="267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67" autoAdjust="0"/>
    <p:restoredTop sz="94694" autoAdjust="0"/>
  </p:normalViewPr>
  <p:slideViewPr>
    <p:cSldViewPr snapToGrid="0" snapToObjects="1">
      <p:cViewPr varScale="1">
        <p:scale>
          <a:sx n="121" d="100"/>
          <a:sy n="121" d="100"/>
        </p:scale>
        <p:origin x="229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B1598-9ABA-CE4B-B487-490B000758C5}" type="datetimeFigureOut">
              <a:rPr lang="en-US" smtClean="0"/>
              <a:t>8/20/21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0A2725-F6AB-AF48-AD2E-2D22C7ECC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86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05:42:39.189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2244 1 16383,'-11'0'0,"0"0"0,-1 0 0,-35 0 0,15 0 0,-1 0 0,-1 0 0,0 0 0,0 0 0,4 0 0,-4 0 0,5 0 0,-1 0 0,-11 0 0,1 3 0,-2 3 0,14-1 0,1 2 0,-5 3 0,2 1 0,-19 1 0,15-3 0,0 1 0,-15 1 0,2 18 0,-4-6 0,9 5 0,0-9 0,-8 10 0,11-17 0,-2 15 0,0-18 0,17 7 0,-25 8 0,29-13 0,-21 20 0,19-27 0,-17 22 0,4-7 0,-16 13 0,24-13 0,-1 0 0,-15 12 0,10-6 0,8-6 0,5-2 0,-7-1 0,0 7 0,4-6 0,-2 7 0,12-10 0,-5 3 0,11-5 0,-10-3 0,9 2 0,-4-4 0,1 7 0,2-1 0,-7 3 0,8-9 0,-4 6 0,6-6 0,-6 7 0,4-1 0,-3 0 0,4 0 0,1-1 0,-1-5 0,-5 6 0,5-6 0,-5 7 0,2 4 0,3-10 0,-3 8 0,4-9 0,-1 5 0,0 1 0,1-1 0,-1-5 0,0 4 0,1-5 0,-1 7 0,1-1 0,-1-5 0,3 3 0,-2-3 0,3 5 0,-4-5 0,1 4 0,2-4 0,-2 5 0,2-5 0,-2 4 0,-1-4 0,0-1 0,1 5 0,2-4 0,-2 0 0,3 4 0,-12 3 0,6 0 0,-5 6 0,7-8 0,-5 2 0,4-1 0,-3 1 0,4-2 0,0 0 0,1 1 0,-1-1 0,1 5 0,0-5 0,0-1 0,4-1 0,-3-5 0,2 6 0,0 0 0,-2-6 0,2 6 0,-1-4 0,-2 4 0,4-4 0,-2-10 0,2-27 0,2-13 0,0-21 0,0-14 0,0-7 0,0 2 0,0 2 0,7 1 0,-6 25 0,10-20 0,-10 39 0,4-9 0,-1 11 0,-3 10 0,3 3 0,-4 8 0,4-8 0,-1 2 0,5-3 0,-3 6 0,1 6 0,-3 8 0,-1 14 0,-7 23 0,4 14 0,-10 14 0,5-2 0,-5 3 0,-1-1 0,6 1 0,-4-2 0,9 1 0,-4-14 0,5 11 0,0-23 0,0 23 0,0-9 0,0-1 0,0-3 0,0-13 0,0-10 0,0-2 0,0-10 0,0 0 0,0 0 0,0 0 0,0 0 0,2-6 0,1-1 0,3-5 0,1 0 0,-1-6 0,6 5 0,1-4 0,5 5 0,0 0 0,0 0 0,7 0 0,2 0 0,7 0 0,0 0 0,0 0 0,0 0 0,10 0 0,-14 0 0,11 0 0,-11 0 0,-2 0 0,-5 0 0,-11 0 0,-2 0 0,-6 0 0,1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05:50:34.50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182 67 24575,'0'30'0,"0"-3"0,0-14 0,0 4 0,0-3 0,0 4 0,0-6 0,0 0 0,0 1 0,0 8 0,0 3 0,0 0 0,0 7 0,0-11 0,-5 8 0,3-9 0,-9-1 0,4 0 0,-5-4 0,5 3 0,-4-4 0,-5-7 0,7 5 0,-21-9 0,22 3 0,-13-5 0,10 0 0,-1 0 0,2 0 0,4-9 0,2 2 0,4-18 0,0 10 0,0-16 0,0 16 0,0-16 0,6 17 0,3-17 0,3 16 0,8-12 0,-4 4 0,2 3 0,-4-2 0,-1 10 0,-1-1 0,-5 1 0,3 0 0,-8 0 0,3 0 0,-1 6 0,-3 35 0,12 7 0,-4 20 0,2-10 0,4-13 0,-3 14 0,5-10 0,1 9 0,6-20 0,2 6 0,0-7 0,20 23 0,-16-18 0,18 16 0,-15-20 0,1 8 0,-8-1 0,5-7 0,-14-3 0,5-9 0,-10-2 0,0-5 0,1-2 0,-2-5 0,-4-5 0,-3-25 0,5-10 0,-6-41 0,6 14 0,-9 0 0,10 7 0,-8 10 0,7 0 0,-9 3 0,0 8 0,0 14 0,0-12 0,0 24 0,0-9 0,0 11 0,0-2 0,-4 2 0,-3-1 0,1-9 0,-14 5 0,11-7 0,-13 9 0,8-7 0,1 6 0,-1-7 0,7 10 0,-3 1 0,9 4 0,-4 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1:05:01.810"/>
    </inkml:context>
    <inkml:brush xml:id="br0">
      <inkml:brushProperty name="width" value="0.05" units="cm"/>
      <inkml:brushProperty name="height" value="0.05" units="cm"/>
      <inkml:brushProperty name="color" value="#FF7FFF"/>
    </inkml:brush>
  </inkml:definitions>
  <inkml:trace contextRef="#ctx0" brushRef="#br0">1 0 24575,'9'3'0,"8"5"0,-3 1 0,4 7 0,11 22 0,-16-14 0,11 13 0,-15-20 0,3-4 0,-3 1 0,5 3 0,-7-9 0,1 4 0,-1 0 0,0-4 0,2 9 0,2-1 0,-5-2 0,4 1 0,-5-3 0,3 1 0,0 0 0,1 4 0,2 7 0,-2-8 0,3 11 0,-5-19 0,1 9 0,1-4 0,0 5 0,-1-5 0,1 5 0,-1-5 0,0 0 0,-3 4 0,1-9 0,-2 9 0,0-9 0,3 3 0,-2 1 0,-1 1 0,3 1 0,-3-3 0,4 1 0,-1-4 0,2 12 0,-2-11 0,-3 11 0,2-12 0,2 20 0,1-12 0,2 8 0,-2-7 0,-2-9 0,-3 9 0,2-9 0,-2 4 0,0-5 0,3 5 0,-6-4 0,6 4 0,-3-5 0,-1 0 0,4 0 0,-7 4 0,6-3 0,-5 4 0,5-5 0,-5-1 0,5 1 0,-5 0 0,5-1 0,-5 1 0,2 0 0,0 0 0,-3 0 0,3-1 0,0 1 0,1 0 0,0 0 0,2-1 0,-6 1 0,7 5 0,-6-4 0,6 3 0,-6 1 0,5-4 0,-6 4 0,3-5 0,0-1 0,-2 1 0,6 5 0,-6-4 0,4 4 0,-5-5 0,3 0 0,-3 0 0,3 0 0,-3-1 0,3 1 0,-2 0 0,2 0 0,0 0 0,-2-1 0,2 1 0,0 0 0,-2 0 0,2 0 0,-3-1 0,0 1 0,2-2 0,-1 1 0,1-4 0,-9-12 0,2 2 0,-11-8 0,7 4 0,-3 3 0,7-3 0,-2 0 0,3 4 0,-4-4 0,0 0 0,0-1 0,0 0 0,-5-4 0,4 3 0,-4-4 0,3-1 0,-3 1 0,3 0 0,-3 0 0,5-4 0,0 8 0,2-1 0,-1 8 0,0 1 0,4-1 0,-3 1 0,3 0 0,-4-1 0,4 1 0,-3-1 0,2 0 0,-3 0 0,1 4 0,-1-3 0,0 2 0,3-3 0,-2 3 0,2-2 0,1 3 0,-3-1 0,5 4 0,3 16 0,7-2 0,2 12 0,11 7 0,-6-11 0,4 20 0,-7-22 0,2 6 0,-5-8 0,2-4 0,-3 3 0,0-4 0,-1 0 0,1 4 0,-2-9 0,1 9 0,0-9 0,-1 4 0,1 0 0,-1-4 0,2 9 0,-2-9 0,2 9 0,-2-9 0,1 4 0,-1-6 0,-1 1 0,-2 0 0,2 0 0,-5-1 0,5 1 0,-2 0 0,0 0 0,2-4 0,-3 4 0,4-7 0,-4 6 0,2-6 0,-2 3 0,2-3 0,0 0 0,1 0 0,0-6 0,-3 1 0,4-11 0,-6 3 0,3-5 0,-4-1 0,0 1 0,0 0 0,0-1 0,0 1 0,0-1 0,0-2 0,0 2 0,0-3 0,0 9 0,0-4 0,3 9 0,-2-9 0,2 9 0,-3-4 0,0 0 0,0 4 0,3-4 0,-2 5 0,2 1 0,-3-1 0,3 0 0,-2 0 0,2 0 0,-1 1 0,-1-1 0,5 0 0,-5 0 0,2-5 0,0 4 0,-2-9 0,2 9 0,-3-9 0,0 9 0,3-4 0,-3 5 0,3 0 0,-3 0 0,0 1 0,0-2 0,0 2 0,0-1 0,0 0 0,0 1 0,0-1 0,0-5 0,0 4 0,0-4 0,0 6 0,0 0 0,0 2 0,0 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07:06:47.681"/>
    </inkml:context>
    <inkml:brush xml:id="br0">
      <inkml:brushProperty name="width" value="0.05" units="cm"/>
      <inkml:brushProperty name="height" value="0.05" units="cm"/>
      <inkml:brushProperty name="color" value="#FF7FFF"/>
    </inkml:brush>
  </inkml:definitions>
  <inkml:trace contextRef="#ctx0" brushRef="#br0">1 1 24575,'98'9'0,"1"0"0,-1 0 0,1-1 0,0 1 0,-1 0 0,1 0 0,-1 0 0,1 0 0,-1 0 0,4 2 0,5 0 0,2 0 0,-1 1 0,-4-1 0,-5 1 0,-9-1 0,-11 0 0,-13 0-1471,21 7 1,-15 2 1470,25 7 0,-11-1 0,-19-5-158,-5 1 0,2 0 158,28 6 0,-26-6 0,-2 1 0,21 10 0,12-6 0,-13 6 0,-1-10 579,-2 9-579,-17-8 0,-1 6 0,1-8 1435,-1-1-1435,-13 5 1035,10-3-1035,-23 2 208,10-7-208,0 1 0,-11-2 0,1-1 0,-7 0 0,-15-3 0,7 1 0,-10-7 0,0 4 0,1-4 0,-1 5 0,0-5 0,0 4 0,0-4 0,-5 5 0,3-1 0,-9 0 0,9-5 0,-8 4 0,3-4 0,0 5 0,-4-2 0,3-3 0,-4-2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07:06:49.784"/>
    </inkml:context>
    <inkml:brush xml:id="br0">
      <inkml:brushProperty name="width" value="0.05" units="cm"/>
      <inkml:brushProperty name="height" value="0.05" units="cm"/>
      <inkml:brushProperty name="color" value="#FF7FFF"/>
    </inkml:brush>
  </inkml:definitions>
  <inkml:trace contextRef="#ctx0" brushRef="#br0">528 1110 24575,'-23'-26'0,"-7"-1"0,14 3 0,-29-11 0,24-3 0,-17-3 0,12-6 0,0 14 0,1 0 0,3 10 0,-5-21 0,11 31 0,-4-30 0,8 25 0,4-6 0,-6 2 0,2 10 0,-1 0 0,7-9 0,-5 6 0,9-6 0,-9 9 0,10 0 0,-10-1 0,10 1 0,-10 0 0,2-10 0,2 8 0,-6-3 0,12 6 0,-10 5 0,4-6 0,0 2 0,-2 0 0,8 0 0,-8 1 0,8-1 0,-3 1 0,9 4 0,11 1 0,20 4 0,31-11 0,0-2 0,-19 1 0,1 0 0,36-1 0,-3-7 0,-2 9 0,-18 0 0,1-8 0,-13 9 0,-13-1 0,-15-2 0,-10 12 0,0-10 0,1 10 0,-1-10 0,0 4 0,0-5 0,0 0 0,-5-1 0,4 1 0,-4 0 0,-1 0 0,5 5 0,-9-4 0,9 10 0,-10-10 0,9 5 0,-4 0 0,0-4 0,3 9 0,-7-9 0,6 9 0,-7-3 0,4 4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07:43:56.977"/>
    </inkml:context>
    <inkml:brush xml:id="br0">
      <inkml:brushProperty name="width" value="0.05" units="cm"/>
      <inkml:brushProperty name="height" value="0.05" units="cm"/>
      <inkml:brushProperty name="color" value="#FF7FFF"/>
    </inkml:brush>
  </inkml:definitions>
  <inkml:trace contextRef="#ctx0" brushRef="#br0">4495 0 24575,'-10'17'0,"-11"-4"0,-13 8 0,-34 17 0,31-19 0,-46 29 0,48-26 0,-65 18 0,47-9 0,-47 0 0,36 1 0,-1-7 0,-13 12 0,30-14 0,-12 2 0,-1 0 0,-4-6 0,0 6 0,-32 6 0,28-11 0,-15 10 0,23-13 0,1 7 0,-5-5 0,0 6 0,4-8 0,1-1 0,-5 1 0,-17 2 0,0-9 0,0 7 0,17-15 0,-13 6 0,13 0 0,-17-6 0,0 15 0,0-15 0,0 14 0,17-14 0,-13 15 0,13-15 0,1 13 0,-33-5 0,45 5 0,-28-5 0,37 3 0,-1-12 0,1 12 0,0-4 0,0 5 0,-1-6 0,13 4 0,-26-11 0,22 10 0,-25-9 0,16 5 0,13-7 0,-9 0 0,9 0 0,-13 0 0,1 0 0,0 6 0,12-4 0,-10 4 0,10-6 0,-12 0 0,0 0 0,12 5 0,-10-4 0,11 4 0,-20-5 0,18 0 0,-15 0 0,28 0 0,-9 0 0,0 0 0,9 0 0,-8 0 0,11 0 0,0 0 0,-12 0 0,9 0 0,-9 0 0,13 0 0,0 0 0,1 0 0,1 0 0,0 0 0,1 0 0,-1 0 0,5 3 0,1 3 0,7 3 0,0 10 0,0 14 0,30 22 0,2 4 0,29 8 0,-11-23 0,3 9 0,-8-21 0,3 9 0,-17-19 0,10-2 0,-23-8 0,11 0 0,-14-1 0,1 0 0,0 0 0,0-1 0,0 1 0,0 0 0,0-5 0,-2-1 0,-5 0 0,-3-7 0,-26-8 0,3-21 0,-29-13 0,3-12 0,1 2 0,-9-2 0,24 13 0,-19 2 0,31 12 0,-11 8 0,17 2 0,0 9 0,-4 4 0,12-1 0,-5 3 0,-1 0 0,5-4 0,-5 2 0,0 0 0,5-4 0,-12 9 0,12-9 0,-10 9 0,10-9 0,-4 4 0,-1 0 0,6-3 0,-6 5 0,7-4 0,0-1 0,0 0 0,0-1 0,19-9 0,5 5 0,7-6 0,26-4 0,-34 10 0,35-16 0,-27 15 0,12-6 0,0 6 0,1 0 0,-1 1 0,-1-1 0,2 0 0,-14 3 0,10 4 0,-21-2 0,21 9 0,-21-9 0,10 9 0,-1-10 0,-9 9 0,9-9 0,-12 10 0,0-4 0,-1 0 0,1 4 0,0-4 0,-2 5 0,-5-4 0,-4 3 0,-5-2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07:45:03.32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5482 0 24575,'0'12'0,"-7"8"0,-9 1 0,-1 8 0,-13-1 0,10 12 0,-29 8 0,15 7 0,-21 4 0,-5 16 0,15-27 0,-3 1 0,-3 4 0,-3 1-213,-9 4 0,-3 2 213,12-10 0,-3 1 0,2-3-1469,-8 2 1,0 1 1468,9-3 0,-3 3 0,3-5 0,-4 0 0,3-2-605,-3 7 0,1 1 605,8-2 0,-4 3 0,-3-2 0,-5 3 0,7-3 0,13-4 0,-1-1 0,-11 4 0,-7 3 0,7-6 0,12-6 0,2-2 0,-10 11 0,-4 2 0,-2-1 0,-1 1 0,5-1 0,0 0 0,-4 0 0,-1-2 0,9-6 0,-1-1 0,-5 1 0,0-2-384,5-5 1,-1 0 383,-6 2 0,-4 0 0,-14 3 0,-2-1 0,14-1 0,0-1 0,-10-4 0,1-2 0,17-2 0,2-2 0,-44 15 0,47-22 0,0 1 0,-47 20-8,45-20 0,2 0 8,-33 18 0,-12 3 0,30-7 0,-14-5 2595,17-5-2595,0 0 1348,-1-6-1348,1 6 0,1-9 0,-2 1 966,2-8-966,-2 6 447,1-14-447,1 6 0,-1-8 0,1 0 0,-1 0 0,13 0 0,-10 0 0,22 0 0,-22 0 0,23 0 0,-22 0 0,22 0 0,-11 0 0,1 0 0,10 0 0,-10 0 0,13 0 0,8 0 0,-5 0 0,5 0 0,1 0 0,-6 0 0,14 0 0,-6 0 0,8 0 0,0-4 0,1 3 0,0-4 0,1 5 0,1 0 0,4-6 0,1-1 0,11-13 0,14-5 0,5-4 0,24-8 0,-15 8 0,10-3 0,-13 3 0,-1 7 0,-8 3 0,6 6 0,-15 6 0,7-4 0,-10 10 0,-4 0 0,-7 6 0,-2 4 0,-8 2 0,-5 7 0,-1 2 0,-14 2 0,13 5 0,-13-5 0,14-2 0,-14 7 0,16-15 0,-15 15 0,15-15 0,-16 9 0,16-11 0,-6 2 0,13-1 0,-3-1 0,3 1 0,1-1 0,-4-5 0,8 2 0,2-1 0,7 2 0,7 11 0,0 2 0,9 7 0,-6 0 0,13 0 0,-6 0 0,8 1 0,4 11 0,-3-9 0,-5 9 0,2-12 0,-12 0 0,3-7 0,-8-3 0,-1-7 0,0-1 0,0 1 0,-6-1 0,3-4 0,-8-1 0,2-5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07:45:06.44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3481 1 24575,'-28'21'0,"9"-7"0,-64 34 0,44-22 0,-61 27 0,58-23 0,-12 3 0,1 0 0,-4-7 0,0 5 0,-12-3 0,12 6 0,9 0 0,-19 2 0,19-10 0,-31 23 0,5-17 0,-5 19 0,0-1 0,5-9 0,-4 9 0,-14-9-315,40-12 0,-2-1 315,-5-9 0,0 0 0,-47 36 0,-5-21 0,14 7 0,0-7 0,-15 8 0,35-21 0,-15 18 0,20-18 0,0 6 0,-1-9 0,1 1 0,15-2 630,-11 1-630,26-3 0,-10 1 0,14-8 0,-1 5 0,2-11 0,-1 5 0,0-7 0,0 6 0,1-4 0,-2 4 0,2-6 0,9 5 0,-7-4 0,8 4 0,0-5 0,2 5 0,11-4 0,0 4 0,0-5 0,0 0 0,1 0 0,2 0 0,-1 0 0,1 0 0,-2 0 0,-1 0 0,0 0 0,0 0 0,0 0 0,1 0 0,0 0 0,20-7 0,9-8 0,33-3 0,8-14 0,16 3 0,-16-5 0,11 6 0,-26 0 0,12 10 0,-16-3 0,-11 8 0,-2 5 0,-11-2 0,0 4 0,0 0 0,0 1 0,0 1 0,-2 2 0,-8-2 0,-24 22 0,-7-1 0,-17 17 0,6-4 0,0-1 0,0-6 0,0 5 0,0-6 0,0 1 0,1 4 0,10-12 0,2 4 0,11-8 0,6 0 0,-4-5 0,14-1 0,10 8 0,13-4 0,30 26 0,-13-17 0,27 11 0,-27-14 0,11 1 0,-15-1 0,0 0 0,-11-2 0,-2-1 0,-11-6 0,0 4 0,0-9 0,0 4 0,-6 0 0,4-4 0,-10 4 0,4-5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07:46:50.6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3575 24575,'80'0'0,"-20"-14"0,-6 6 0,11 0 0,-5-2-1312,-6-6 1,5-5 1311,13-5 0,14-6 0,4-1 0,-9 5-681,-13 7 1,-4 4 0,8-8 680,-5-3 0,10-8 0,5-4 0,1-1 0,-4 3 0,-7 6-646,1 4 0,-5 6 1,-2-1-1,0-4 646,5-9 0,-1-5 0,1 0 0,1 1 0,10 2 0,3 1 0,-3 1 0,-14 2 0,-8-5 0,-1-2-226,6 4 0,11-2 0,2-3 0,-7-2 226,-5-6 0,-6-3 0,0 2 0,0 4 0,0 0 0,0-3 0,7-15 0,1-4 0,-2 3 0,-10 13 0,-1 2 0,-3 0 0,13-25 0,-3 2 0,3 12 0,-2 3 0,-15 3 0,-6 4 0,14-8 669,14-21-669,-20 28 0,0-1 0,0 1 0,14-6 0,-11 5 0,11-5 0,-9-14 0,-3 15 1735,-8-11-1735,4 17 4051,-19 8-4051,8 6 1377,-11-2-1377,1 17 319,-1-17-319,-7 18 0,-1-5 0,-9 11 0,1 1 0,-4-1 0,-2 2 0,0 5 0,-3-3 0,4 4 0,-5-6 0,0 2 0,0-1 0,0-1 0,0 1 0,0-1 0,4 8 0,-3-5 0,7 4 0,-7-7 0,7 0 0,-3-1 0,0 0 0,-1 0 0,0 0 0,1-1 0,1 0 0,2 1 0,-3 1 0,5-2 0,-1 2 0,-4-2 0,4 1 0,-4-1 0,4-6 0,1 12 0,-6-2 0,1 12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07:46:52.6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0 804 24575,'53'-61'0,"-1"28"0,-4-21 0,5-2-952,-3 24 1,0 3 951,-4-15 0,-1-1 0,4 8 0,1 4 0,0 6 0,-2 1 0,24-31 0,9 10 0,-17 3 614,-21 7-614,19-4 314,-33 16-314,8-1 0,-18 10 0,-2 7 975,-7 0-975,0 2 0,0 7 0,-5-7 0,-3 6 0,-12 8 0,-7 6 0,-6 12 0,4-6 0,-6 2 0,-5 0 0,1 1 0,-19 16 0,8-10 0,-10 22 0,-14-17 0,10 18 0,-9-7 0,0 14 0,9-3 0,-9 3 0,-1 0 0,10-3 0,-10-8 0,25-1 0,-9-17 0,19 2 0,-9 2 0,19-12 0,2 7 0,7-13 0,1-6 0,4 5 0,4-12 0,7 4 0,20-6 0,-4 0 0,25 12 0,-7 3 0,11 24 0,13-6 0,-11 17 0,24-15 0,-24 15 0,25-15 0,-24 4 0,10 3 0,-13-12 0,-1 8 0,-10-13 0,-3-1 0,-18-13 0,6-1 0,-13-10 0,5 7 0,-7-5 0,-5 5 0,-1-7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09:33:06.1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291 0 24575,'-17'0'0,"2"0"0,7 0 0,-4 8 0,2-6 0,-5 17 0,6-13 0,-3 17 0,3-17 0,-1 9 0,4-10 0,-8 6 0,11-2 0,-7 1 0,6-1 0,3 0 0,-7 0 0,7 0 0,-7 0 0,3 0 0,-4 0 0,0 0 0,0 0 0,0 4 0,0-3 0,4 3 0,-3-8 0,7 3 0,-6-3 0,6 3 0,-6 0 0,3 0 0,-5 1 0,4-2 0,-3-2 0,5 1 0,-2-2 0,-1-1 0,8 3 0,0-1 0,17 8 0,5 10 0,5-5 0,5 15 0,-14-13 0,7 3 0,-15-7 0,4-5 0,-1 8 0,-1-3 0,5 9 0,0-7 0,-5-4 0,-1-1 0,-8-4 0,3 0 0,-3-4 0,4 3 0,-1-3 0,1 0 0,-1 1 0,0-5 0,-4 6 0,-1-11 0,-3-5 0,0-19 0,0 2 0,0-8 0,0 0 0,0 7 0,0-7 0,0 0 0,-6 7 0,5-7 0,-5 9 0,6-9 0,0 7 0,0-7 0,0 10 0,0-1 0,0 1 0,0 6 0,0-5 0,0 13 0,0-6 0,0 7 0,0 1 0,0-1 0,0 1 0,0 0 0,0 0 0,0 0 0,0 1 0,0-1 0,-3 3 0,3 2 0,-4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05:43:51.1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24575,'19'0'0,"22"0"0,-14 0 0,33 0 0,-10 0 0,0 0 0,10 0 0,-11 9 0,14-6 0,-13 14 0,9-16 0,-23 14 0,9-13 0,-11 6 0,-1-8 0,0 0 0,-9 5 0,7-4 0,-17 5 0,7-6 0,-9 5 0,0-3 0,1 3 0,-1-5 0,5 6 0,-3-5 0,4 5 0,-6-6 0,0 0 0,10 0 0,-8 0 0,8 0 0,-10 0 0,1 0 0,-2 0 0,0 0 0,-6 3 0,-1 2 0,-4 5 0,0 1 0,0 1 0,0 10 0,0 1 0,0 10 0,0 0 0,0 14 0,0 3 0,0 0 0,-7 11 0,5-24 0,-5 10 0,1-23 0,5-2 0,-5-10 0,6 0 0,0 1 0,0-1 0,0 0 0,0 0 0,0 1 0,0-2 0,0 1 0,0-1 0,0 7 0,0-5 0,0 4 0,0-7 0,0-7 0,0-30 0,8 1 0,3-35 0,8 12 0,2-14 0,-2 13 0,-8-10 0,2 33 0,-12-18 0,10 31 0,-10-8 0,5 11 0,-2 4 0,-4 6 0,4 17 0,-4 12 0,0 6 0,0 5 0,0 8 0,0-11 0,0 24 0,0-24 0,0 24 0,0-23 0,0 23 0,0-24 0,0 24 0,0-24 0,0 11 0,0-14 0,0-8 0,0 11 0,0-20 0,0 11 0,0-15 0,0 1 0,0-1 0,0 0 0,0 0 0,0-1 0,0-14 0,0-10 0,0-28 0,0-9 0,12-30 0,0 12 0,2-27 0,4 28 0,-15-25 0,12 47 0,-14-4 0,4 27 0,-5 9 0,0-8 0,0 10 0,0 1 0,0-2 0,0 2 0,-5 3 0,-2-3 0,-4 9 0,-1-4 0,1 5 0,-1 0 0,-3 0 0,1 5 0,3 2 0,0 5 0,-5 10 0,-1 2 0,-9 23 0,-2 29 0,7-19 0,-9 30 0,20-50 0,-6 9 0,14-12 0,-6-1 0,1 1 0,5-10 0,-5 7 0,7-17 0,0 8 0,0-10 0,0 0 0,0 1 0,0-1 0,0-1 0,0-12 0,0-12 0,0-13 0,0-21 0,0 11 0,0-23 0,0 9 0,0-12 0,0-19 0,0 13 0,0-12 0,0 25 0,0 1 0,0-20 0,0-21 0,0 49 0,7 13 0,-5 9 0,5 2 0,-7 11 0,4 5 0,1 2 0,0 9 0,9 25 0,-12 10 0,15 10 0,-15 10 0,5-10 0,3 12 0,-8-12 0,7-3 0,-9-1 0,8-9 0,-6 23 0,5-10 0,2 12 0,-6 30 0,15-23 0,-16 23 0,8-43 0,-10-11 0,7-3 0,-5-19 0,5 9 0,-2-18 0,1-2 0,5-5 0,0-12 0,-5-5 0,7-13 0,-11-17 0,5 11 0,-7-23 0,0 22 0,9-36 0,-7 32 0,8-11 0,-10 21 0,0 17 0,0-7 0,0 10 0,0 1 0,0-1 0,0 0 0,0-1 0,0 0 0,0 0 0,0-1 0,0 1 0,0 0 0,-6 0 0,5-1 0,-10 7 0,5-5 0,-5 9 0,-1-3 0,3 5 0,-3 0 0,1 5 0,-11 4 0,4 27 0,-7-7 0,7 17 0,1-13 0,1 1 0,-1-1 0,8-9 0,-6 7 0,13-16 0,-11 6 0,12-8 0,-5-1 0,6-9 0,0-13 0,0-26 0,0-14 0,0-30 0,0 12 0,0-11 0,0 16 0,0 14 0,0 3 0,0 22 0,0 2 0,0 10 0,-3 5 0,2 7 0,-12 29 0,10 12 0,-15 23 0,4 16 0,2-12 0,-10 27-438,19-28 438,-19 28 0,19-27 0,-8 13 0,11-18 0,0 14 0,0-18 0,0-7 0,0-25 0,0-15 438,0 0-438,0-14 0,0-10 0,0-28 0,0-10 0,0-13 0,0-18 0,0 13 0,0-30 0,0 30 0,0-27 0,0 28 0,-8-26 0,6 26 0,-13 2 0,14 27 0,-12 17 0,11 3 0,-3 5 0,5 9 0,0 17 0,0 13 0,0 64 0,0-31 0,0 34 0,0-34 0,0 6 0,0 3 0,0 12 0,0-29 0,0-13 0,0-16 0,0-10 0,0-13 0,0-10 0,0-45 0,0 3 0,0-43 0,0 31 0,0 0 0,0-31 0,0 24 0,0 4 0,0 1 0,-8 4 0,7 1 0,-7 29 0,8-5 0,0 21 0,-4 10 0,3 39 0,-4 3 0,-6 54 0,8-24 0,-9 33-454,12-14 454,0 1 0,-4-30 0,0-3 0,2 4 0,-7 17 0,9-40 0,0-9 0,0-2 0,0-10 0,0 1 454,0-1-454,-4-5 0,3-7 0,-4-30 0,5-11 0,0-36 0,-11-8 0,8-14 0,-13 26 0,-2-2 0,10 13 0,1 0 0,-5-6 0,-1 2 0,-5-24 0,8 40 0,-1 5 0,-2 21 0,12-7 0,-10 16 0,9-6 0,-8 15 0,9 10 0,-3 26 0,4 14 0,0 6 0,0 8 0,0 20 0,0-9 0,0 22 0,0-28 0,0-2 0,0-11 0,0 8 0,0-16 0,0-3 0,0-12 0,0-9 0,0-5 0,0-37 0,0-8 0,0-56 0,0 20 0,0-30 0,0 30 0,0 1 0,0 8 0,-6 17 0,1 9 0,-6 16 0,6 47 0,1-4 0,-3 20 0,5 0 0,-6 4 0,-1 12 0,8-9 0,0 2 0,-18 20 0,17-21 0,1 0 0,-8 9 0,9-1 0,0-12 0,0-3 0,0-14 0,0-9 0,-5-2 0,3-10 0,-3 0 0,1-13 0,-9-70 0,6 0 0,-5-3 0,-1-4-1048,6 25 0,0 1 1048,0-8 0,-2-3-588,-8-11 1,1 0 587,13 16 0,0 2-51,-12-5 1,0 2 50,14-18 0,-7 50 0,3-8 1951,3 22-1951,-3 1 1301,5 1-1301,0 9 120,0 15-120,0 0 0,0 10 0,0-12 0,0-4 0,0-3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09:33:11.9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42 12 24575,'0'30'0,"0"-7"0,0 6 0,0-6 0,0 14 0,0 13 0,0 9 0,0-11 0,0 7 0,0-22 0,0 13 0,0-24 0,0 5 0,0-9 0,0 4 0,0-6 0,0-7 0,0 0 0,0 0 0,0 0 0,0 0 0,0 0 0,0-1 0,0 4 0,0-3 0,0 4 0,0 0 0,0-3 0,0 2 0,0-4 0,2-4 0,3-5 0,3-4 0,2-11 0,7-2 0,2-6 0,5-1 0,1 1 0,-1 0 0,-6 6 0,4-4 0,-7 7 0,9-4 0,-9 6 0,1 2 0,-7 2 0,0 4 0,0-3 0,0 3 0,0-4 0,0 4 0,-4-3 0,3 3 0,-3 0 0,4-3 0,-4 4 0,2-1 0,-6-1 0,2 2 0,-3-2 0,0-2 0,0-3 0,0 1 0,0-2 0,0 4 0,-11-3 0,5 2 0,-17-8 0,12 6 0,-23-17 0,14 9 0,-16-6 0,12 2 0,-1 9 0,1-9 0,-1 4 0,0 0 0,1-4 0,-1 9 0,8-2 0,1 5 0,7 2 0,0 0 0,0 4 0,4-2 0,1 6 0,4-2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09:32:57.8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24575,'0'9'0,"0"1"0,0-2 0,0 1 0,0 3 0,0-2 0,0 14 0,0-12 0,0 14 0,0-15 0,0 12 0,0-13 0,0 13 0,0-12 0,0 5 0,0-4 0,0 9 0,0-1 0,0 5 0,0-11 0,0-1 0,0 7 0,0-9 0,0 9 0,0-11 0,0 0 0,0 0 0,0 0 0,0 0 0,0 0 0,0 0 0,0 0 0,0 0 0,0 4 0,0-3 0,0 2 0,0-4 0,0 0 0,0 4 0,0-3 0,0 2 0,0-4 0,0 1 0,0-1 0,0 1 0,0 0 0,0 0 0,0 0 0,0 0 0,0-4 0,0-1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09:33:00.2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24575,'0'28'0,"0"3"0,0-6 0,0 4 0,0-5 0,0 0 0,0 1 0,0-8 0,0 6 0,0-12 0,0 4 0,0-6 0,0 0 0,0 7 0,0-6 0,0 6 0,0-7 0,0 0 0,0 4 0,0-3 0,0 3 0,0-4 0,0 0 0,0 0 0,0-1 0,0 0 0,0-1 0,0 0 0,0 1 0,0-1 0,0 0 0,0 1 0,0-1 0,0 1 0,0 0 0,0 0 0,0 1 0,0-1 0,0 1 0,0-1 0,0 0 0,0 0 0,0-1 0,0 1 0,0-1 0,0-3 0,0-1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09:33:14.9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24575,'22'0'0,"6"0"0,-12 0 0,20 0 0,-22 0 0,28 0 0,-22 0 0,24 0 0,-17 0 0,8 0 0,9 0 0,-4 0 0,27 0 0,-16 0 0,-3 0 0,-13 0 0,-10 0 0,-1 0 0,-6 0 0,5 0 0,-6 0 0,7 0 0,1 0 0,-8 0 0,6 0 0,-6 0 0,8 5 0,-1-3 0,-6 3 0,16-5 0,-14 0 0,8 0 0,-1 4 0,3-3 0,5 3 0,1-4 0,-7 0 0,-5 0 0,1 0 0,-2 0 0,2 0 0,-1 0 0,1 0 0,-1 0 0,1 0 0,8 0 0,-6 0 0,6 0 0,3 0 0,-9 0 0,8 0 0,1 0 0,2 0 0,4 0 0,4 0 0,-21 0 0,8 0 0,-15 0 0,6 0 0,1 0 0,-7 0 0,4 0 0,-4 0 0,7 0 0,-1 0 0,-6 0 0,4 0 0,-4 0 0,6 0 0,1 0 0,10 0 0,3 0 0,4 0 0,5 0 0,-15 0 0,3 0 0,-18 0 0,6 0 0,-5 0 0,7 0 0,-1 0 0,0 0 0,0 0 0,-6 0 0,5 0 0,-6 0 0,8 0 0,-1 0 0,1 0 0,-8 0 0,6 0 0,-2 0 0,9 0 0,-8 0 0,5 0 0,-5 0 0,-4 0 0,9 0 0,-16 0 0,12 0 0,-12 0 0,11 0 0,-11 0 0,11 0 0,-11 0 0,5 0 0,0 0 0,-6 0 0,13 0 0,-8 0 0,9 0 0,-10 0 0,13 0 0,-11 0 0,16 0 0,-16 0 0,10 0 0,-15 0 0,5 0 0,0 0 0,-5 0 0,5 0 0,-1 0 0,-4 0 0,4 0 0,1 0 0,-5 0 0,5 0 0,0 0 0,-6 0 0,6 0 0,-7 0 0,0 0 0,0 0 0,11 0 0,-4 0 0,9 4 0,-7-3 0,-4 3 0,-1-4 0,-4 0 0,0 0 0,0 4 0,0-3 0,0 3 0,-1-4 0,1 0 0,-1 0 0,0 0 0,-1 0 0,-3 3 0,2-2 0,-2 2 0,-1-3 0,0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1:12:43.904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7394 1 24575,'-87'47'0,"0"0"0,0 0 0,0 0 0,0 1 0,0-1 0,0 0 0,0 0 0,0 0 0,0 0 0,0 1 0,0-1 0,0 0 0,0 0 0,0 0 0,0 0 0,0 0 0,0 1 0,0-1 0,-3 1 0,-4 3 0,-1 0 0,-2 2 0,-1-1 0,0 1 0,2-1 0,1-1 0,4-2 0,3-2 0,5-3 0,5-2 0,8-4 0,6-4 0,8-5 0,10-4 0,-37 19 0,22-13 0,14-11 0,-4 1 0,-33 15 0,-13 6 0,12-5 0,28-11 0,0 0 0,-20 5 0,-11 3 0,14-2-371,26-5 0,4-2 371,-15-1 0,1 0 0,-25 17 0,3-2 0,0-5 0,6 13 0,-5-13 0,3 6 0,-6-7 0,1 0 0,-1 7 0,34-22 0,1 1 0,-26 19 0,-22-11 0,26 1 0,-15-2 0,35-12 0,1-1 0,-25 16 0,-21-10 0,36 1 0,-9 1 0,11 1 183,1-1-183,7 3 0,-6-8 0,17 5 0,-32 0 0,18-2 0,-11-1 0,8-4 559,8-2-559,-50-4 0,39-1 0,-36-7 0,57 0 0,-18 0 0,17 0 0,-8 0 0,11 0 0,-1 0 0,1 0 0,-1 0 0,0 0 0,0 0 0,8 0 0,-6-6 0,6 0 0,0-9 0,2 4 0,-1-3 0,6 1 0,-6 1 0,8 0 0,0-1 0,0 3 0,0-3 0,-5-4 0,4 6 0,-2-9 0,-6 6 0,8 1 0,-2 1 0,4 3 0,3 1 0,1 0 0,-4-1 0,4 1 0,-1 0 0,-3-1 0,9 2 0,-4 2 0,5-1 0,1 2 0,0 1 0,0-2 0,0 4 0,3-5 0,-3 6 0,5-7 0,-5 7 0,3-6 0,-4 5 0,1-5 0,-1 6 0,1-6 0,-1 5 0,0-2 0,0 3 0,1 0 0,0 0 0,3 2 0,1 7 0,2 11 0,0 0 0,0 13 0,0-5 0,0-1 0,0 7 0,0-7 0,0 0 0,0-1 0,0 7 0,0-15 0,0 14 0,0-24 0,0 3 0,0-4 0,0 0 0,0-1 0,0 0 0,0-1 0,3-2 0,2-16 0,-1-5 0,0-26 0,-4 8 0,5-8 0,-4 9 0,4 0 0,-5 8 0,0-6 0,0 18 0,0-9 0,0 16 0,0-4 0,0 6 0,0 0 0,0 0 0,3 1 0,-2-1 0,1-1 0,1 1 0,-3 0 0,3 0 0,-1 3 0,-1-3 0,4 3 0,-4-4 0,1 1 0,1-1 0,-2 0 0,5 1 0,-6-1 0,5 2 0,-4-2 0,4 4 0,-4-3 0,5 2 0,-2-3 0,3 3 0,-4-2 0,3 3 0,-2-4 0,3 3 0,-1 1 0,1 0 0,0 2 0,0-2 0,5 3 0,1 0 0,0 0 0,5 0 0,-5 0 0,13 0 0,-6 0 0,5 0 0,-6 0 0,6 5 0,-5-4 0,4 4 0,-5-1 0,14-3 0,-16 4 0,16-5 0,-20 0 0,0 0 0,-1 0 0,-5 0 0,0 0 0,0 0 0,-4 2 0,3-2 0,-5 2 0,1-2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07:43:56.977"/>
    </inkml:context>
    <inkml:brush xml:id="br0">
      <inkml:brushProperty name="width" value="0.05" units="cm"/>
      <inkml:brushProperty name="height" value="0.05" units="cm"/>
      <inkml:brushProperty name="color" value="#FF7FFF"/>
    </inkml:brush>
  </inkml:definitions>
  <inkml:trace contextRef="#ctx0" brushRef="#br0">4495 0 24575,'-10'17'0,"-11"-4"0,-13 8 0,-34 17 0,31-19 0,-46 29 0,48-26 0,-65 18 0,47-9 0,-47 0 0,36 1 0,-1-7 0,-13 12 0,30-14 0,-12 2 0,-1 0 0,-4-6 0,0 6 0,-32 6 0,28-11 0,-15 10 0,23-13 0,1 7 0,-5-5 0,0 6 0,4-8 0,1-1 0,-5 1 0,-17 2 0,0-9 0,0 7 0,17-15 0,-13 6 0,13 0 0,-17-6 0,0 15 0,0-15 0,0 14 0,17-14 0,-13 15 0,13-15 0,1 13 0,-33-5 0,45 5 0,-28-5 0,37 3 0,-1-12 0,1 12 0,0-4 0,0 5 0,-1-6 0,13 4 0,-26-11 0,22 10 0,-25-9 0,16 5 0,13-7 0,-9 0 0,9 0 0,-13 0 0,1 0 0,0 6 0,12-4 0,-10 4 0,10-6 0,-12 0 0,0 0 0,12 5 0,-10-4 0,11 4 0,-20-5 0,18 0 0,-15 0 0,28 0 0,-9 0 0,0 0 0,9 0 0,-8 0 0,11 0 0,0 0 0,-12 0 0,9 0 0,-9 0 0,13 0 0,0 0 0,1 0 0,1 0 0,0 0 0,1 0 0,-1 0 0,5 3 0,1 3 0,7 3 0,0 10 0,0 14 0,30 22 0,2 4 0,29 8 0,-11-23 0,3 9 0,-8-21 0,3 9 0,-17-19 0,10-2 0,-23-8 0,11 0 0,-14-1 0,1 0 0,0 0 0,0-1 0,0 1 0,0 0 0,0-5 0,-2-1 0,-5 0 0,-3-7 0,-26-8 0,3-21 0,-29-13 0,3-12 0,1 2 0,-9-2 0,24 13 0,-19 2 0,31 12 0,-11 8 0,17 2 0,0 9 0,-4 4 0,12-1 0,-5 3 0,-1 0 0,5-4 0,-5 2 0,0 0 0,5-4 0,-12 9 0,12-9 0,-10 9 0,10-9 0,-4 4 0,-1 0 0,6-3 0,-6 5 0,7-4 0,0-1 0,0 0 0,0-1 0,19-9 0,5 5 0,7-6 0,26-4 0,-34 10 0,35-16 0,-27 15 0,12-6 0,0 6 0,1 0 0,-1 1 0,-1-1 0,2 0 0,-14 3 0,10 4 0,-21-2 0,21 9 0,-21-9 0,10 9 0,-1-10 0,-9 9 0,9-9 0,-12 10 0,0-4 0,-1 0 0,1 4 0,0-4 0,-2 5 0,-5-4 0,-4 3 0,-5-2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07:45:03.32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5157 0 24575,'0'12'0,"-7"7"0,-8 0 0,-1 8 0,-13 0 0,11 10 0,-28 8 0,14 7 0,-20 3 0,-5 16 0,16-26 0,-5 1 0,-2 4 0,-3 1-213,-7 3 0,-5 3 213,12-10 0,-2 1 0,1-3-1469,-7 2 1,0 1 1468,8-3 0,-3 3 0,3-4 0,-3-1 0,2-1-605,-3 5 0,2 2 605,6-2 0,-2 3 0,-4-2 0,-4 3 0,6-3 0,12-4 0,0-1 0,-10 4 0,-8 3 0,7-5 0,11-7 0,3-2 0,-11 12 0,-2 1 0,-3-1 0,-1 0 0,6 0 0,-1 1 0,-5-2 0,1-1 0,7-5 0,0-2 0,-4 2 0,-2-3-384,6-3 1,0-2 383,-7 3 0,-3 0 0,-15 2 0,0 0 0,13-1 0,-1-2 0,-8-3 0,0-2 0,16-2 0,2-1 0,-41 13 0,43-20 0,1 1 0,-44 18-8,42-18 0,2 0 8,-31 16 0,-12 4 0,28-8 0,-12-3 2595,16-6-2595,-1 0 1348,0-5-1348,1 6 0,0-9 0,-1 1 966,1-8-966,-1 7 447,0-15-447,2 7 0,-2-8 0,2 0 0,-2 0 0,14 0 0,-12 0 0,23 0 0,-22 0 0,22 0 0,-21 0 0,21 0 0,-10 0 0,1 0 0,9 0 0,-10 0 0,13 0 0,8 0 0,-6 0 0,6 0 0,0 0 0,-6 0 0,14 0 0,-6 0 0,8 0 0,0-4 0,0 2 0,1-2 0,1 4 0,0 0 0,5-6 0,0 0 0,11-12 0,13-6 0,4-4 0,23-6 0,-14 6 0,9-2 0,-12 3 0,0 6 0,-9 4 0,6 4 0,-14 7 0,7-4 0,-9 9 0,-5-1 0,-6 7 0,-2 4 0,-7 0 0,-5 9 0,-1 1 0,-13 1 0,11 5 0,-11-4 0,13-1 0,-13 5 0,15-14 0,-15 14 0,15-13 0,-15 7 0,15-9 0,-6 1 0,13-1 0,-4 0 0,4 0 0,0-1 0,-4-4 0,9 2 0,1-2 0,6 3 0,7 10 0,0 1 0,9 8 0,-6-1 0,12 1 0,-5-1 0,7 1 0,4 11 0,-3-9 0,-5 8 0,3-10 0,-13 0 0,4-8 0,-7-2 0,-2-7 0,0 0 0,0 0 0,-5 0 0,2-5 0,-7 0 0,2-5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07:45:06.44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3481 1 24575,'-28'21'0,"9"-7"0,-64 34 0,44-22 0,-61 27 0,58-23 0,-12 3 0,1 0 0,-4-7 0,0 5 0,-12-3 0,12 6 0,9 0 0,-19 2 0,19-10 0,-31 23 0,5-17 0,-5 19 0,0-1 0,5-9 0,-4 9 0,-14-9-315,40-12 0,-2-1 315,-5-9 0,0 0 0,-47 36 0,-5-21 0,14 7 0,0-7 0,-15 8 0,35-21 0,-15 18 0,20-18 0,0 6 0,-1-9 0,1 1 0,15-2 630,-11 1-630,26-3 0,-10 1 0,14-8 0,-1 5 0,2-11 0,-1 5 0,0-7 0,0 6 0,1-4 0,-2 4 0,2-6 0,9 5 0,-7-4 0,8 4 0,0-5 0,2 5 0,11-4 0,0 4 0,0-5 0,0 0 0,1 0 0,2 0 0,-1 0 0,1 0 0,-2 0 0,-1 0 0,0 0 0,0 0 0,0 0 0,1 0 0,0 0 0,20-7 0,9-8 0,33-3 0,8-14 0,16 3 0,-16-5 0,11 6 0,-26 0 0,12 10 0,-16-3 0,-11 8 0,-2 5 0,-11-2 0,0 4 0,0 0 0,0 1 0,0 1 0,-2 2 0,-8-2 0,-24 22 0,-7-1 0,-17 17 0,6-4 0,0-1 0,0-6 0,0 5 0,0-6 0,0 1 0,1 4 0,10-12 0,2 4 0,11-8 0,6 0 0,-4-5 0,14-1 0,10 8 0,13-4 0,30 26 0,-13-17 0,27 11 0,-27-14 0,11 1 0,-15-1 0,0 0 0,-11-2 0,-2-1 0,-11-6 0,0 4 0,0-9 0,0 4 0,-6 0 0,4-4 0,-10 4 0,4-5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07:46:50.6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3575 24575,'80'0'0,"-20"-14"0,-6 6 0,11 0 0,-5-2-1312,-6-6 1,5-5 1311,13-5 0,14-6 0,4-1 0,-9 5-681,-13 7 1,-4 4 0,8-8 680,-5-3 0,10-8 0,5-4 0,1-1 0,-4 3 0,-7 6-646,1 4 0,-5 6 1,-2-1-1,0-4 646,5-9 0,-1-5 0,1 0 0,1 1 0,10 2 0,3 1 0,-3 1 0,-14 2 0,-8-5 0,-1-2-226,6 4 0,11-2 0,2-3 0,-7-2 226,-5-6 0,-6-3 0,0 2 0,0 4 0,0 0 0,0-3 0,7-15 0,1-4 0,-2 3 0,-10 13 0,-1 2 0,-3 0 0,13-25 0,-3 2 0,3 12 0,-2 3 0,-15 3 0,-6 4 0,14-8 669,14-21-669,-20 28 0,0-1 0,0 1 0,14-6 0,-11 5 0,11-5 0,-9-14 0,-3 15 1735,-8-11-1735,4 17 4051,-19 8-4051,8 6 1377,-11-2-1377,1 17 319,-1-17-319,-7 18 0,-1-5 0,-9 11 0,1 1 0,-4-1 0,-2 2 0,0 5 0,-3-3 0,4 4 0,-5-6 0,0 2 0,0-1 0,0-1 0,0 1 0,0-1 0,4 8 0,-3-5 0,7 4 0,-7-7 0,7 0 0,-3-1 0,0 0 0,-1 0 0,0 0 0,1-1 0,1 0 0,2 1 0,-3 1 0,5-2 0,-1 2 0,-4-2 0,4 1 0,-4-1 0,4-6 0,1 12 0,-6-2 0,1 12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07:46:52.6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0 804 24575,'53'-61'0,"-1"28"0,-4-21 0,5-2-952,-3 24 1,0 3 951,-4-15 0,-1-1 0,4 8 0,1 4 0,0 6 0,-2 1 0,24-31 0,9 10 0,-17 3 614,-21 7-614,19-4 314,-33 16-314,8-1 0,-18 10 0,-2 7 975,-7 0-975,0 2 0,0 7 0,-5-7 0,-3 6 0,-12 8 0,-7 6 0,-6 12 0,4-6 0,-6 2 0,-5 0 0,1 1 0,-19 16 0,8-10 0,-10 22 0,-14-17 0,10 18 0,-9-7 0,0 14 0,9-3 0,-9 3 0,-1 0 0,10-3 0,-10-8 0,25-1 0,-9-17 0,19 2 0,-9 2 0,19-12 0,2 7 0,7-13 0,1-6 0,4 5 0,4-12 0,7 4 0,20-6 0,-4 0 0,25 12 0,-7 3 0,11 24 0,13-6 0,-11 17 0,24-15 0,-24 15 0,25-15 0,-24 4 0,10 3 0,-13-12 0,-1 8 0,-10-13 0,-3-1 0,-18-13 0,6-1 0,-13-10 0,5 7 0,-7-5 0,-5 5 0,-1-7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05:43:54.01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24575,'7'14'0,"4"13"0,9 58 0,-1-28 0,-8 31 0,6-38 0,-15 13 0,8-13 0,-3-3 0,-5-13 0,5-1 0,-7-9 0,0 7 0,0-16 0,0 6 0,0-8 0,0-1 0,0 0 0,5-1 0,-4-8 0,3-11 0,-4-13 0,9-22 0,3-7 0,9-13 0,-9-1 0,-3-16 0,0 13 0,-6-12 0,6 29 0,-9 4 0,0 7 0,0 14 0,0-1 0,0 17 0,0 7 0,0 20 0,0-4 0,0 22 0,0-21 0,0 7 0,0-10 0,0 0 0,0 0 0,0 0 0,-4-6 0,-8-1 0,0-5 0,-6 0 0,6-6 0,0 5 0,0-5 0,-1 6 0,1 0 0,6-5 0,-4 3 0,8-3 0,-2 5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09:34:29.6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291 0 24575,'-17'0'0,"2"0"0,7 0 0,-4 8 0,2-6 0,-5 17 0,6-13 0,-3 17 0,3-17 0,-1 9 0,4-10 0,-8 6 0,11-2 0,-7 1 0,6-1 0,3 0 0,-7 0 0,7 0 0,-7 0 0,3 0 0,-4 0 0,0 0 0,0 0 0,0 4 0,0-3 0,4 3 0,-3-8 0,7 3 0,-6-3 0,6 3 0,-6 0 0,3 0 0,-5 1 0,4-2 0,-3-2 0,5 1 0,-2-2 0,-1-1 0,8 3 0,0-1 0,17 8 0,5 10 0,5-5 0,5 15 0,-14-13 0,7 3 0,-15-7 0,4-5 0,-1 8 0,-1-3 0,5 9 0,0-7 0,-5-4 0,-1-1 0,-8-4 0,3 0 0,-3-4 0,4 3 0,-1-3 0,1 0 0,-1 1 0,0-5 0,-4 6 0,-1-11 0,-3-5 0,0-19 0,0 2 0,0-8 0,0 0 0,0 7 0,0-7 0,0 0 0,-6 7 0,5-7 0,-5 9 0,6-9 0,0 7 0,0-7 0,0 10 0,0-1 0,0 1 0,0 6 0,0-5 0,0 13 0,0-6 0,0 7 0,0 1 0,0-1 0,0 1 0,0 0 0,0 0 0,0 0 0,0 1 0,0-1 0,-3 3 0,3 2 0,-4 3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09:34:29.6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42 12 24575,'0'30'0,"0"-7"0,0 6 0,0-6 0,0 14 0,0 13 0,0 9 0,0-11 0,0 7 0,0-22 0,0 13 0,0-24 0,0 5 0,0-9 0,0 4 0,0-6 0,0-7 0,0 0 0,0 0 0,0 0 0,0 0 0,0 0 0,0-1 0,0 4 0,0-3 0,0 4 0,0 0 0,0-3 0,0 2 0,0-4 0,2-4 0,3-5 0,3-4 0,2-11 0,7-2 0,2-6 0,5-1 0,1 1 0,-1 0 0,-6 6 0,4-4 0,-7 7 0,9-4 0,-9 6 0,1 2 0,-7 2 0,0 4 0,0-3 0,0 3 0,0-4 0,0 4 0,-4-3 0,3 3 0,-3 0 0,4-3 0,-4 4 0,2-1 0,-6-1 0,2 2 0,-3-2 0,0-2 0,0-3 0,0 1 0,0-2 0,0 4 0,-11-3 0,5 2 0,-17-8 0,12 6 0,-23-17 0,14 9 0,-16-6 0,12 2 0,-1 9 0,1-9 0,-1 4 0,0 0 0,1-4 0,-1 9 0,8-2 0,1 5 0,7 2 0,0 0 0,0 4 0,4-2 0,1 6 0,4-2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09:34:29.69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24575,'0'9'0,"0"1"0,0-2 0,0 1 0,0 3 0,0-2 0,0 14 0,0-12 0,0 14 0,0-15 0,0 12 0,0-13 0,0 13 0,0-12 0,0 5 0,0-4 0,0 9 0,0-1 0,0 5 0,0-11 0,0-1 0,0 7 0,0-9 0,0 9 0,0-11 0,0 0 0,0 0 0,0 0 0,0 0 0,0 0 0,0 0 0,0 0 0,0 0 0,0 4 0,0-3 0,0 2 0,0-4 0,0 0 0,0 4 0,0-3 0,0 2 0,0-4 0,0 1 0,0-1 0,0 1 0,0 0 0,0 0 0,0 0 0,0 0 0,0-4 0,0-1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09:34:29.6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24575,'0'28'0,"0"3"0,0-6 0,0 4 0,0-5 0,0 0 0,0 1 0,0-8 0,0 6 0,0-12 0,0 4 0,0-6 0,0 0 0,0 7 0,0-6 0,0 6 0,0-7 0,0 0 0,0 4 0,0-3 0,0 3 0,0-4 0,0 0 0,0 0 0,0-1 0,0 0 0,0-1 0,0 0 0,0 1 0,0-1 0,0 0 0,0 1 0,0-1 0,0 1 0,0 0 0,0 0 0,0 1 0,0-1 0,0 1 0,0-1 0,0 0 0,0 0 0,0-1 0,0 1 0,0-1 0,0-3 0,0-1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09:34:29.6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24575,'22'0'0,"6"0"0,-12 0 0,20 0 0,-22 0 0,28 0 0,-22 0 0,24 0 0,-17 0 0,8 0 0,9 0 0,-4 0 0,27 0 0,-16 0 0,-3 0 0,-13 0 0,-10 0 0,-1 0 0,-6 0 0,5 0 0,-6 0 0,7 0 0,1 0 0,-8 0 0,6 0 0,-6 0 0,8 5 0,-1-3 0,-6 3 0,16-5 0,-14 0 0,8 0 0,-1 4 0,3-3 0,5 3 0,1-4 0,-7 0 0,-5 0 0,1 0 0,-2 0 0,2 0 0,-1 0 0,1 0 0,-1 0 0,1 0 0,8 0 0,-6 0 0,6 0 0,3 0 0,-9 0 0,8 0 0,1 0 0,2 0 0,4 0 0,4 0 0,-21 0 0,8 0 0,-15 0 0,6 0 0,1 0 0,-7 0 0,4 0 0,-4 0 0,7 0 0,-1 0 0,-6 0 0,4 0 0,-4 0 0,6 0 0,1 0 0,10 0 0,3 0 0,4 0 0,5 0 0,-15 0 0,3 0 0,-18 0 0,6 0 0,-5 0 0,7 0 0,-1 0 0,0 0 0,0 0 0,-6 0 0,5 0 0,-6 0 0,8 0 0,-1 0 0,1 0 0,-8 0 0,6 0 0,-2 0 0,9 0 0,-8 0 0,5 0 0,-5 0 0,-4 0 0,9 0 0,-16 0 0,12 0 0,-12 0 0,11 0 0,-11 0 0,11 0 0,-11 0 0,5 0 0,0 0 0,-6 0 0,13 0 0,-8 0 0,9 0 0,-10 0 0,13 0 0,-11 0 0,16 0 0,-16 0 0,10 0 0,-15 0 0,5 0 0,0 0 0,-5 0 0,5 0 0,-1 0 0,-4 0 0,4 0 0,1 0 0,-5 0 0,5 0 0,0 0 0,-6 0 0,6 0 0,-7 0 0,0 0 0,0 0 0,11 0 0,-4 0 0,9 4 0,-7-3 0,-4 3 0,-1-4 0,-4 0 0,0 0 0,0 4 0,0-3 0,0 3 0,-1-4 0,1 0 0,-1 0 0,0 0 0,-1 0 0,-3 3 0,2-2 0,-2 2 0,-1-3 0,0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9:40:45.480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89 16383,'59'0'0,"3"0"0,8 0 0,-16 0 0,25 0 0,-42 0 0,7 0 0,-17 0 0,17 0 0,-17-11 0,17 9 0,-17-9 0,7 11 0,-9-6 0,-1 5 0,1-10 0,-1 10 0,1-5 0,-8 6 0,6-5 0,-12 3 0,16-3 0,-15 1 0,8 3 0,-4-3 0,-6 4 0,17-4 0,-15 3 0,8-7 0,-4 7 0,-5-3 0,11 4 0,-7 0 0,8 0 0,-8 0 0,8 0 0,-12 0 0,11 0 0,-11 0 0,12 0 0,-5 0 0,-1 0 0,6 0 0,-5 0 0,-1 0 0,6 0 0,-5 0 0,6 0 0,-6 0 0,4 0 0,-4 0 0,7 0 0,-1 0 0,-6 0 0,5 0 0,-6 0 0,8 0 0,-1 0 0,-6 0 0,5 0 0,-13 0 0,13 0 0,-2 0 0,-3 0 0,9 0 0,-16 0 0,12 0 0,-6 0 0,7 0 0,1 0 0,-8 0 0,5 0 0,-4 0 0,7 0 0,-8 0 0,6 0 0,-13 0 0,13 0 0,-5 0 0,6 0 0,-6 0 0,5 0 0,-6 0 0,8 0 0,-1 0 0,1 0 0,0 0 0,9 0 0,-7 0 0,7 0 0,1 0 0,-9 0 0,9 0 0,-1 0 0,-7 0 0,17 0 0,-17 0 0,8 0 0,-11 0 0,11 0 0,-8 0 0,7 0 0,-10 0 0,1 0 0,-1 0 0,1 0 0,-1 0 0,1 0 0,-1 0 0,-7 0 0,6 0 0,-6 0 0,8 0 0,-1 5 0,0-4 0,-6 5 0,5-6 0,-6 0 0,8 0 0,-1 0 0,1 0 0,-1 0 0,1 0 0,-1 5 0,11-4 0,-8 5 0,18-6 0,-18 0 0,7 5 0,0-4 0,-7 5 0,17-6 0,-17 5 0,17-3 0,-18 3 0,19 2 0,-19-5 0,18 4 0,-18-6 0,18 0 0,-17 6 0,18-5 0,-18 5 0,16-6 0,-17 0 0,8 0 0,-10 5 0,1-3 0,-1 3 0,5-5 0,-4 0 0,-3 0 0,1 0 0,-6 0 0,1 0 0,4 0 0,-11 0 0,12 0 0,-6 0 0,8 0 0,-8 0 0,6 0 0,-5 0 0,6 0 0,-6 0 0,5 0 0,-6 0 0,1 0 0,5 0 0,-13 0 0,17 0 0,-8 0 0,3 0 0,-6 0 0,-1 0 0,7 0 0,-4 0 0,8 0 0,-15 0 0,11 0 0,0 0 0,-4 0 0,8 0 0,-15 0 0,12 0 0,-2 0 0,-3 0 0,9-5 0,-16 3 0,5-3 0,0 5 0,-6-4 0,10-1 0,1 0 0,-6 1 0,12 4 0,-16 0 0,5 0 0,4 0 0,-9 0 0,9 0 0,-4 0 0,-5-4 0,9 3 0,0-3 0,-4 4 0,4 0 0,-7 0 0,1 0 0,4 0 0,0 0 0,-4 0 0,3 0 0,-3 0 0,4 0 0,-1 0 0,-2 0 0,1 0 0,-2 0 0,4 0 0,0 0 0,-2 0 0,0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9:40:49.341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10584 124 16383,'-54'0'0,"2"0"0,15 0 0,-20 0 0,17 0 0,-45 0 0,31 0 0,-31 0 0,23 0 0,0 0 0,-10 0 0,11 0 0,-1 0 0,-8 0 0,1 0 0,-14 0 0,22 0 0,-2 0 0,26 0 0,-9 0 0,10 0 0,-7 0 0,6 0 0,0-6 0,-5 5 0,5-5 0,-8 6 0,-1-7 0,9 6 0,-7-6 0,8 7 0,0 0 0,2 0 0,9 0 0,1 0 0,0 0 0,-1 0 0,1 0 0,-1 0 0,1 0 0,0 0 0,-1 0 0,1 0 0,0 0 0,-1 0 0,1 0 0,-10 0 0,7 0 0,-6 0 0,-2 0 0,8 0 0,-17 0 0,7 0 0,1 0 0,-8 0 0,18 0 0,-19 0 0,18 0 0,-17-7 0,18 5 0,-9-5 0,11 7 0,-1 0 0,1-5 0,0 3 0,-5-3 0,11 5 0,-8-5 0,15 3 0,-12-3 0,6 5 0,-8-5 0,1 3 0,0-3 0,-1 5 0,1-6 0,-1 5 0,-9-4 0,7 5 0,-7 0 0,9 0 0,1 0 0,-11-7 0,9 5 0,-9-5 0,11 7 0,0 0 0,-11-7 0,8 5 0,-7-5 0,-11 7 0,4 0 0,-16 0 0,19 0 0,-7 0 0,18 0 0,-17 0 0,17 0 0,-17 0 0,17 0 0,-17 0 0,8 0 0,-1 0 0,-7 0 0,17 0 0,-18 0 0,18 0 0,-17 0 0,17 0 0,-16 0 0,16 0 0,-16 0 0,16 0 0,-18 0 0,18 0 0,-17 0 0,7 0 0,0 0 0,-7 0 0,8 0 0,-11 0 0,0 0 0,1 0 0,9 0 0,-7 0 0,17 0 0,-17 0 0,17 0 0,-28 0 0,25 0 0,-15 0 0,20 0 0,0 0 0,-9 0 0,7 0 0,-7 0 0,9 0 0,-9 0 0,7 0 0,-18 0 0,18 0 0,-17 0 0,17 6 0,-7-5 0,-1 5 0,8-6 0,-7 0 0,-1 7 0,8-6 0,-17 6 0,17-7 0,-17 7 0,7-5 0,-10 5 0,1 0 0,-1-6 0,1 6 0,9-7 0,-7 7 0,17-5 0,-7 5 0,-1-7 0,9 5 0,-9-3 0,1 3 0,7-5 0,-7 0 0,-1 0 0,8 0 0,-17 0 0,8 7 0,-1-6 0,4 6 0,-1-7 0,-3 7 0,0-5 0,-7 11 0,7-11 0,0 11 0,-7-12 0,17 4 0,-18-5 0,18 6 0,-7-5 0,10 5 0,-1-6 0,1 0 0,-11 0 0,7 0 0,-16 0 0,17 0 0,-8 0 0,11 0 0,-1 0 0,-9 0 0,7 0 0,-7 0 0,9 0 0,1 0 0,-10 0 0,7 0 0,-7 0 0,9 0 0,1 0 0,-1 0 0,-9 0 0,7 0 0,-17 0 0,17 0 0,-17 0 0,-26 0 0,15 0 0,-24 0 0,19 0 0,-2 8 0,-13-6 0,0 6 0,1 1 0,0 1 0,12 0 0,-10 7 0,10-15 0,0 13 0,-9-13 0,22 5 0,-9-7 0,11 0 0,0 0 0,1 0 0,-1 0 0,0 0 0,11 0 0,-28 0 0,32 0 0,-33 0 0,28 0 0,-20-5 0,18 3 0,-15-3 0,27 0 0,-7 3 0,10-3 0,0 5 0,-1-5 0,1-2 0,0 0 0,-1 2 0,1-1 0,0-1 0,0 1 0,-4-4 0,10 5 0,-7 0 0,14-3 0,-11 7 0,11-3 0,-11 4 0,12-4 0,-16 3 0,14-3 0,-8 4 0,4 0 0,-1 0 0,-1 0 0,-8 0 0,14 0 0,-8 0 0,5 0 0,4 0 0,-19 0 0,17 0 0,-10 0 0,7 0 0,5 0 0,-15 0 0,14 0 0,-14 0 0,15 0 0,-12 0 0,12 0 0,-11 0 0,4 0 0,-6 0 0,-1 0 0,1 0 0,7 0 0,-6 0 0,6 5 0,-1-3 0,-5 9 0,6-10 0,-1 9 0,-5-4 0,13-1 0,-13 1 0,13-2 0,-13-3 0,12 7 0,-12-7 0,13 2 0,-10-3 0,6 4 0,0-3 0,-7 3 0,10-4 0,-10 4 0,8-3 0,-4 3 0,0 0 0,2-3 0,0 2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9:40:52.305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1 254 16383,'62'0'0,"15"0"0,-48 0 0,28 0 0,-8 0 0,1 0 0,9 0 0,-2 0 0,-8 0 0,20 0 0,-6 0 0,12 0 0,-13 0 0,9 0 0,-9 0 0,11 0 0,2 0 0,-1 0 0,1 0 0,-13 0 0,10 0 0,-23 0 0,23 0 0,-10 0 0,14 0 0,-2 0 0,1 0 0,-3 0 0,3 0 0,-15 0 0,12 0 0,-10 0 0,1 0 0,7 0 0,-20 0 0,8 0 0,-11 0 0,-1 0 0,1 0 0,-1 0 0,0 0 0,0 0 0,0 0 0,0 0 0,1 0 0,-1 0 0,1 0 0,11 0 0,-9 0 0,9 0 0,-12 0 0,33 0 0,-25 0 0,26 0 0,-33 0 0,-11 0 0,8 0 0,-8 0 0,1 0 0,6 0 0,-6 0 0,10 0 0,-11-6 0,8 5 0,4-4 0,2-2 0,9-2 0,-13 1 0,14 1 0,-12 0 0,24 6 0,-23-6 0,10 0 0,1 5 0,-11-4 0,11-1 0,-4 5 0,-6-12 0,7 12 0,2-13 0,-9 6 0,9-1 0,1-5 0,-11 6 0,11-1 0,-14-4 0,33 4 0,-24-6 0,24 6 0,-32-4 0,-1 13 0,1-6 0,-1 7 0,1 0 0,-1 0 0,14 0 0,-12 0 0,11 0 0,-14 0 0,-8 0 0,7 0 0,-7 0 0,9 0 0,1 0 0,-10 0 0,6 0 0,-16 0 0,16 0 0,-15 0 0,16 0 0,-17 0 0,17 0 0,-6 0 0,9-7 0,-9 5 0,6-5 0,-17 7 0,17 0 0,-17 0 0,17 0 0,-8 0 0,10 0 0,-9 0 0,7 0 0,-7 0 0,10 0 0,-10 0 0,7 0 0,-17 0 0,17 0 0,-17 0 0,17 0 0,3 0 0,-8 0 0,15 0 0,-27 0 0,18 0 0,-18 0 0,7 0 0,-10 0 0,1 0 0,-1 0 0,0 0 0,11 0 0,-8 0 0,7 0 0,-9 0 0,9 0 0,-7 0 0,17 0 0,-17 0 0,7 6 0,0-5 0,-7 4 0,16-5 0,-6 0 0,0 0 0,27 0 0,-22 7 0,15-5 0,-13 5 0,-7-7 0,-1 5 0,8-3 0,-17 3 0,7-5 0,-10 0 0,1 0 0,9 0 0,-7 0 0,8 0 0,-11 0 0,0 0 0,10 0 0,-7 0 0,7 0 0,1 0 0,-8 0 0,17 0 0,-7 0 0,1 0 0,-4 0 0,0 0 0,3 0 0,0 0 0,7 0 0,-8 0 0,11 0 0,-10 0 0,6 0 0,-16 0 0,16 0 0,-17 0 0,9 0 0,-11 0 0,10 0 0,-7 0 0,7 0 0,-9 0 0,-1 0 0,10 0 0,-7 5 0,7-3 0,0 3 0,-7 1 0,6-5 0,1 12 0,-7-12 0,18 6 0,-8-2 0,9 3 0,-8-1 0,4 0 0,-15-7 0,15 0 0,-15 0 0,7 0 0,0 0 0,2 0 0,1 0 0,-4 0 0,2 0 0,-8 0 0,7 0 0,-10 0 0,-7 0 0,6 0 0,-5 0 0,-1 0 0,6 0 0,-12 0 0,12 0 0,-6 0 0,11 0 0,-2 0 0,-5 0 0,2 0 0,-6 0 0,1 0 0,4 0 0,-4 0 0,-1 0 0,6 0 0,-12 0 0,12 0 0,-2 0 0,-3 0 0,8 0 0,-15 0 0,4 0 0,5 0 0,-8 0 0,14 0 0,-8 0 0,-1 0 0,6 0 0,-6 0 0,8 0 0,-1 0 0,0 0 0,-6 4 0,4-3 0,-11 3 0,9-4 0,-6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9:40:59.552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0 16383,'47'0'0,"-5"0"0,-8 0 0,-7 0 0,17 0 0,5 0 0,46 0 0,2 0 0,-42 0 0,1 0 0,-3 0 0,-2 0 0,28 0 0,-26 0 0,1 0 0,41 0 0,-13 0 0,-30 0 0,-1 0 0,16 0 0,-15 0 0,2 0 0,25 0 0,12 0 0,-16 0 0,1 0 0,-1 0 0,-1 0 0,0 0 0,0 0 0,1 0 0,-12 0 0,24 0 0,-33 0 0,34 0 0,-26 0 0,14 0 0,-1 0 0,-13 0 0,-2 0 0,-13 0 0,10 0 0,-17 6 0,15 2 0,-18-1 0,10 0 0,-1 0 0,1-5 0,0 5 0,-1-7 0,-9 5 0,8-3 0,-9 3 0,22-5 0,-8 0 0,8 0 0,-12 0 0,13 0 0,-9 0 0,22 0 0,-10 0 0,1 0 0,9 0 0,-10 0 0,-1 7 0,10-6 0,-23 6 0,11-7 0,0 8 0,-10-6 0,31 13 0,-29-13 0,15 5 0,-6-7 0,8 0 0,-4 0 0,13 0 0,-28 0 0,9 0 0,-11 0 0,-2 0 0,2 0 0,0 7 0,-1-6 0,1 6 0,-10-1 0,7 2 0,-17-1 0,10 0 0,27-7 0,11 0 0,-21 0 0,2 0 0,-1 0 0,1 0 0,-2 0 0,1 0 0,0 0 0,-2 0 0,41 0 0,-5 0 0,-14 9 0,0-7 0,-13 6 0,10 0 0,-22-6 0,10 7 0,-1-9 0,-9 0 0,8 0 0,-22 0 0,7 0 0,-6 0 0,10 0 0,-11 0 0,9 0 0,-9 0 0,10 0 0,-9 0 0,6 0 0,-6 0 0,9 0 0,1 0 0,-11 0 0,8 0 0,-8 0 0,11 0 0,0 0 0,-11 0 0,9 0 0,-8 0 0,9 0 0,0 0 0,13 0 0,-10 0 0,10 0 0,-13 0 0,20 0 0,-24 0 0,21 0 0,-26 0 0,9 0 0,1 0 0,-3 0 0,15 0 0,-10 0 0,23 0 0,-22 0 0,22 0 0,-24 0 0,45 0 0,-27 0 0,17 0 0,-24 0 0,-13 0 0,-10 0 0,7 0 0,-6 0 0,10 0 0,-11 0 0,8 0 0,-17 0 0,17 0 0,-18 0 0,9 0 0,-2 0 0,-6 0 0,7 0 0,0 0 0,-7 0 0,17 0 0,-17 0 0,17 0 0,-8 0 0,11 0 0,-2 0 0,2 0 0,-1 0 0,0-7 0,0 5 0,-9-4 0,7-1 0,-7 5 0,-1-5 0,28 7 0,-32 0 0,32 0 0,-37 0 0,17 0 0,-7 0 0,0 0 0,-10 0 0,-4 0 0,-12 0 0,12 0 0,-6-5 0,0 3 0,6-3 0,-5 5 0,0 0 0,4 0 0,-4 0 0,6 0 0,-6 0 0,4 0 0,-4 0 0,0 0 0,-2 0 0,-1 0 0,0 0 0,2 0 0,0 0 0,-3 0 0,4 0 0,0 0 0,0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9:41:07.546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0 126 16383,'54'0'0,"13"0"0,-28 0 0,29 0 0,-18 0 0,10 0 0,11 0 0,-18 0 0,47 0 0,-47 0 0,35 0 0,-28 0 0,14 0 0,14 0 0,-9 0 0,-27 0 0,-1 0 0,27 0 0,10 0 0,3 0 0,-12 0 0,12 0 0,0 0 0,-15 0 0,15 0 0,-19 0 0,4 0 0,-2 0 0,-12 0 0,9 0 0,-9 0 0,0 0 0,9 0 0,-8 0 0,-1 0 0,10 0 0,-22 0 0,22 0 0,-22 0 0,22 0 0,-23 0 0,10 0 0,-1 0 0,-8 0 0,22 0 0,-22 0 0,10 0 0,-1 0 0,-10-7 0,10 5 0,-14-4 0,2 6 0,-1 0 0,1 0 0,-2-7 0,14 6 0,-10-6 0,9 7 0,-11 0 0,-1-7 0,13 5 0,-9-12 0,22 13 0,-22-6 0,9 0 0,-1 5 0,-8-5 0,20 7 0,0 0 0,-6-6 0,3 4 0,-20-5 0,0 7 0,-1-7 0,0 5 0,0-5 0,0 7 0,0 0 0,1 0 0,0 0 0,-1 0 0,1 0 0,0 0 0,-1 0 0,12 0 0,-9 0 0,9 0 0,-12 0 0,14 0 0,-11 0 0,23 0 0,-9 0 0,20 0 0,-18 0 0,22 0 0,-49 0 0,25 0 0,-16 0 0,3 0 0,34 0 0,-2 0 0,9 0 0,-29 0 0,0 0 0,38 0 0,-37 5 0,2 0 0,-9-4 0,-2 1 0,2 3 0,-2-1 0,41-4 0,-42 0 0,0 0 0,41 0 0,-2 0 0,-1 0 0,-18 0 0,2 0 0,0 0 0,0 0 0,0 0 0,-12 0 0,-4 0 0,-1 0 0,-18 0 0,16 0 0,-19 0 0,9 0 0,-9 0 0,7 0 0,-17 0 0,17 0 0,3 0 0,2 0 0,-3-5 0,-11 3 0,-1-3 0,3 5 0,0-5 0,-3 3 0,0-3 0,3 5 0,0 0 0,7 0 0,-18 0 0,19 0 0,-9-7 0,1 5 0,7-5 0,-17 7 0,17 0 0,-8 0 0,21 0 0,-9 0 0,10 0 0,-22 0 0,8 0 0,-7 0 0,9 0 0,-10 0 0,7 0 0,-6 0 0,0 0 0,7 0 0,-7 0 0,9 0 0,-1 7 0,-8-6 0,5 6 0,-15-2 0,17-4 0,-16 10 0,14-9 0,-15 3 0,6 1 0,-8-5 0,9 5 0,-7-1 0,17-4 0,-17 5 0,18-1 0,-18-3 0,18 3 0,-25-5 0,11 0 0,-13 5 0,6-3 0,-6 3 0,4-5 0,-5 0 0,1 0 0,4 0 0,-4 0 0,-1 4 0,9-3 0,-14 3 0,8-4 0,-5 0 0,-4 0 0,15 0 0,-14 0 0,8 0 0,-11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05:43:59.15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1 323 24575,'0'-45'0,"7"3"0,4-20 0,6 22 0,-5-21 0,-5 37 0,-7 2 0,0 10 0,0 1 0,0 8 0,0 11 0,0 3 0,0 7 0,0-6 0,0 10 0,0 2 0,0 0 0,0 7 0,0-7 0,0 0 0,0 7 0,0-11 0,0 3 0,0-5 0,0-7 0,0-1 0,0 0 0,5-5 0,-3 5 0,3-4 0,0 0 0,0-1 0,5-10 0,-5-11 0,7-7 0,-10-11 0,12 1 0,-12 14 0,6 4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9:41:09.687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46 16383,'50'0'0,"4"0"0,-27 0 0,17 0 0,-17 0 0,18 0 0,-8 0 0,10 0 0,-11 0 0,7 0 0,-16 0 0,17 0 0,-17 0 0,16 0 0,-16-5 0,17 4 0,-17-5 0,7 6 0,-9 0 0,-1-5 0,11 3 0,-9-3 0,8 5 0,-9 0 0,-1 0 0,1 0 0,9 0 0,-7-6 0,8 5 0,-11-4 0,1 5 0,-1 0 0,-6-4 0,5 3 0,-13-4 0,13 5 0,-6 0 0,1 0 0,5 0 0,-6 0 0,1 0 0,4 0 0,-4 0 0,6 0 0,1 0 0,-1 0 0,1 0 0,-1 0 0,1 0 0,0 0 0,-1 0 0,0 0 0,0 0 0,-6 0 0,5 0 0,-5 0 0,6 0 0,-6 0 0,4 0 0,-11 0 0,12 0 0,-9 0 0,3 0 0,1 0 0,-4 0 0,3 0 0,-1 0 0,-1 0 0,3 0 0,-1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9:41:24.320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1 16383,'68'0'0,"1"0"0,5 0 0,2 0 0,2 0 0,-1 0 0,-16 0 0,1 0 0,12-1 0,7 2 0,-3 5 0,7 2 0,-6-1 0,-1 1 0,0-1 0,7 1 0,8 0 0,-15 0 0,17 10 0,-6-16 0,-15 7 0,-13-9 0,-2 0 0,0 8 0,-9-6 0,9 6 0,-12-1 0,-1-5 0,1 12 0,-2-12 0,22 11 0,-16-11 0,6 10 0,-23-11 0,-9 5 0,9-6 0,-7 0 0,7 0 0,-9 0 0,-1 0 0,1 0 0,-1 0 0,1 0 0,-1 0 0,1 0 0,-1 0 0,0 0 0,1 0 0,0 0 0,-1 0 0,1 0 0,-1 0 0,12 0 0,1 0 0,0 0 0,-3 0 0,0 0 0,-7 0 0,17 0 0,-8 0 0,1 0 0,7 0 0,-7 0 0,10 0 0,-1 0 0,-9 0 0,7 0 0,-18 0 0,18 0 0,-7 0 0,0 0 0,-3 0 0,-10 0 0,0 0 0,1 0 0,-1 0 0,1 0 0,-1 0 0,5 0 0,-4 0 0,-3 0 0,1 0 0,-6 0 0,12-4 0,-11-1 0,8 0 0,-16 1 0,12 4 0,-11-4 0,16 3 0,-15-7 0,8 7 0,-4-3 0,-6 0 0,10-1 0,-3 0 0,-2 1 0,5 0 0,1 3 0,-6-3 0,5 4 0,-7-4 0,1 0 0,3-4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9:41:28.349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1 136 16383,'93'0'0,"-3"0"0,-29 0 0,25 0 0,-32 0 0,44 0 0,-45 0 0,32 0 0,-23 0 0,13 0 0,0 0 0,-13 0 0,10 0 0,-10 0 0,13 0 0,0 0 0,-1 0 0,1 0 0,-2 0 0,-10 0 0,8 0 0,-21 0 0,40 0 0,-35 0 0,23 0 0,-31 0 0,-2 0 0,15 0 0,-11 0 0,10 0 0,-13 0 0,13 0 0,-10 0 0,10 0 0,-13 0 0,1 0 0,-1 0 0,-9 0 0,7 0 0,-7 0 0,8 0 0,-9 0 0,7 0 0,3 0 0,-6 0 0,3 0 0,-8 0 0,-8 0 0,17-6 0,-17 4 0,17-5 0,-7 0 0,9 5 0,0-4 0,12 6 0,5 0 0,11 0 0,1 0 0,0 0 0,0 0 0,0 0 0,0 0 0,-1 0 0,-20 0 0,1 0 0,27 0 0,14 0 0,-24 0 0,-22 0 0,8 0 0,-11 0 0,-2-7 0,2-2 0,12-8 0,-19 8 0,29 1 0,-1 8 0,25 0 0,-38 0 0,0 0 0,37 0 0,-39 0 0,0 0 0,24 0 0,12 0 0,-16 0 0,-10 0 0,8 0 0,-23 0 0,23 0 0,-22 0 0,10 0 0,-12 0 0,-2 0 0,-9 0 0,7 0 0,-6 0 0,9 0 0,-9 0 0,16 0 0,-14 0 0,17 0 0,-9 0 0,-10 0 0,6 0 0,-7 0 0,0 0 0,-1 0 0,-11 0 0,11 0 0,-9 0 0,18 0 0,-17 0 0,6 0 0,2 0 0,-8 0 0,17 0 0,-18 0 0,19 0 0,-9 0 0,1 0 0,6 0 0,-6 0 0,20-5 0,-8 3 0,8-3 0,-10 5 0,-10 0 0,7 0 0,-8 0 0,0 0 0,-2 0 0,0 0 0,3 0 0,0 0 0,7-7 0,-8 6 0,1-6 0,7 0 0,-17 5 0,17-5 0,-17 7 0,17 0 0,-17 0 0,7 0 0,0 0 0,-7 0 0,7 0 0,-9 0 0,-1 0 0,1 0 0,-1-5 0,0 3 0,10-3 0,-7 5 0,8 0 0,-11 0 0,1 0 0,-1 0 0,1 0 0,9 0 0,-7 0 0,7 0 0,0 0 0,-7 0 0,7 0 0,0 0 0,-7 0 0,7 0 0,10 0 0,-14 0 0,25 0 0,-28 0 0,16 0 0,-7 0 0,10 0 0,0 0 0,1 0 0,-1 0 0,-10 0 0,8 0 0,-18 0 0,19 0 0,-19 0 0,18 0 0,-17 0 0,6 0 0,-8 0 0,-1 0 0,0 0 0,11 0 0,2 0 0,0 0 0,9 0 0,-19 0 0,16 0 0,-16 0 0,15 0 0,-15 0 0,17 0 0,-18 0 0,8 5 0,-10-3 0,1 3 0,-1-5 0,0 0 0,0 0 0,0 0 0,1 0 0,-1 0 0,0 0 0,1 0 0,-1 0 0,-6 0 0,4 6 0,-11-5 0,16 5 0,-9-6 0,3 0 0,-5 0 0,0 0 0,-2 4 0,3-3 0,0 3 0,-3 0 0,11-3 0,-10 6 0,5-6 0,-7 3 0,4 2 0,-2-5 0,11 10 0,-7-10 0,2 9 0,2-9 0,-12 3 0,5 0 0,0-3 0,-2 3 0,3-4 0,3 0 0,-9 0 0,9 0 0,-3 0 0,-3 0 0,9 0 0,-12 0 0,16 0 0,-15 0 0,8 0 0,-3 0 0,-7 0 0,11 0 0,-7 0 0,0 0 0,7 3 0,-11-2 0,10 5 0,-6-2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9:41:32.679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0 179 16383,'79'0'0,"-2"0"0,11 0 0,-9 0 0,-27 0 0,-1 0 0,29 0 0,-29 0 0,0 0 0,28 0 0,-29 0 0,1 0 0,27 0 0,-25 0 0,-1 0 0,27 0 0,-26 5 0,0 0 0,26-3 0,-25 8 0,-1 0 0,26-8 0,-2 15 0,-5-16 0,-23 6 0,23-7 0,-22 0 0,9 0 0,-13 0 0,0 0 0,12 0 0,-8 0 0,9 0 0,-22 0 0,6 0 0,-6 0 0,9 0 0,-9 0 0,-3 0 0,-10 0 0,1 0 0,-1 0 0,-6 0 0,4 0 0,-11 0 0,16 0 0,-15 0 0,14 0 0,-15 0 0,11 0 0,-7 0 0,2 0 0,0 0 0,-3 0 0,2 6 0,1-1 0,-4 3 0,3-5 0,1-3 0,-2 0 0,7 0 0,-4 0 0,6 0 0,1 0 0,-1 0 0,0 0 0,1 0 0,9 0 0,-7 0 0,17 0 0,-17 0 0,7 0 0,-9 0 0,9 0 0,-14 0 0,13 0 0,-16 0 0,1 0 0,-2 0 0,0 0 0,5 0 0,-2 0 0,0 0 0,-6 0 0,8 0 0,23 0 0,12-8 0,31-4 0,7-8 0,-41 14 0,2 0 0,9-5 0,1 1 0,-8 9 0,1-1 0,6-8 0,1-1 0,-9 10 0,-2 0 0,2-9 0,-1 0 0,38 8 0,-2-8 0,-18 10 0,2-9 0,-12 7 0,9-6 0,10 8 0,-15 0 0,23 0 0,-28 0 0,-1 0 0,11 0 0,-9 0 0,-1 0 0,11 0 0,-24 0 0,10-7 0,-13 6 0,0-6 0,0 7 0,1-7 0,0 6 0,-2-6 0,2 7 0,-12 0 0,10 0 0,-9 0 0,11 0 0,-1 0 0,0 0 0,0 0 0,13 0 0,-9 0 0,22 0 0,-11 0 0,14 0 0,-2 0 0,2 0 0,0 0 0,-13 0 0,9 0 0,-22 0 0,8 0 0,2 0 0,-19 0 0,17 0 0,-22 0 0,2 0 0,5 0 0,-5 0 0,10 0 0,-2 0 0,2 0 0,-12 0 0,9 0 0,6 0 0,-1 0 0,30 0 0,-28 0 0,15 0 0,-20 0 0,-1 0 0,2 0 0,-2 0 0,2-7 0,-1 5 0,-1-11 0,-8 11 0,-4-10 0,1 11 0,-7-5 0,16 6 0,-16 0 0,17 0 0,-17 0 0,7 0 0,-1 0 0,-7 0 0,7-5 0,-8 4 0,3-10 0,-2 9 0,-5-3 0,1 5 0,-4-6 0,-1 5 0,6-4 0,-6 5 0,0 0 0,6 0 0,-5 0 0,6 0 0,-6 0 0,4 0 0,-4 0 0,6 0 0,1 0 0,9 0 0,-8 0 0,8 0 0,-10 0 0,1 0 0,-1 0 0,0 0 0,0 0 0,-6 0 0,8 0 0,-7 0 0,2 0 0,1 0 0,-11 0 0,15 0 0,-15 0 0,16 0 0,-16 0 0,5 0 0,7 0 0,-10 0 0,11 0 0,-11 0 0,1 0 0,3 0 0,1 0 0,-4 0 0,4 0 0,-6 0 0,6 0 0,-1 0 0,-3 0 0,3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9:41:41.0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24575,'40'0'0,"-6"0"0,25 0 0,40 0 0,-39 0 0,6 0 0,1 0 0,0 0 0,28 0 0,-19 0 0,-14 0 0,10 8 0,-22-5 0,9 5 0,-13-8 0,-10 0 0,8 0 0,-17 0 0,17 0 0,-17 0 0,7 0 0,-9 0 0,-1 0 0,1 0 0,-1 0 0,1 0 0,-1 0 0,-6 0 0,4 0 0,-4 0 0,0 0 0,4 0 0,-11 0 0,12 0 0,-12 0 0,11 0 0,-4 0 0,0 0 0,4 0 0,-11 0 0,11 0 0,-11 0 0,5 0 0,0 0 0,-6 0 0,13 5 0,-5-3 0,-1 3 0,6-5 0,-6 0 0,17 0 0,-7 0 0,0 0 0,-4 0 0,-6 0 0,7 0 0,-6 0 0,5 0 0,-13 0 0,13 0 0,-12 0 0,5 4 0,0-3 0,-6 3 0,6-4 0,-7 0 0,0 0 0,0 0 0,8 4 0,1-3 0,0 2 0,-2-3 0,-7 0 0,0 0 0,0 0 0,0 0 0,0 0 0,0 0 0,0 0 0,0 0 0,0 0 0,0 0 0,0 4 0,0-3 0,0 3 0,0-4 0,-1 0 0,1 0 0,0 0 0,-1 0 0,1 0 0,-2 0 0,1 0 0,0 3 0,-1-2 0,-3 2 0,-2-3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9:41:44.6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24575,'15'0'0,"3"0"0,6 0 0,0 0 0,5 0 0,-3 0 0,6 0 0,-14 0 0,24 0 0,-10 0 0,3 0 0,-2 0 0,-22 0 0,12 0 0,-13 0 0,6 0 0,0 0 0,2 0 0,-1 0 0,6 0 0,-13 0 0,6 0 0,0 0 0,10 0 0,0 0 0,0 0 0,-3 0 0,-6 0 0,1 0 0,5 0 0,-6 0 0,1 0 0,5 0 0,-13 0 0,13 0 0,-5 0 0,6 0 0,-6 0 0,5 0 0,-7 0 0,9 0 0,-1 0 0,-7 0 0,6 0 0,-5 0 0,-1 0 0,6 0 0,-12 0 0,11 0 0,-4 0 0,-1 0 0,6 0 0,-12 0 0,12 0 0,-6 0 0,1 0 0,5 0 0,-13 0 0,24 0 0,-14 0 0,8 0 0,-5 0 0,-12 0 0,26 0 0,-16 0 0,11 0 0,-9 0 0,-12 0 0,12 0 0,-12 0 0,11 0 0,-11 0 0,5 0 0,0 0 0,-6 0 0,6 0 0,0 0 0,-5 0 0,12 0 0,-13 0 0,13 0 0,-12 0 0,12 5 0,-5-4 0,-1 5 0,6-6 0,-13 0 0,13 0 0,-12 0 0,11 0 0,-11 0 0,12 0 0,-13 0 0,6 0 0,0 0 0,-6 0 0,13 5 0,-12-3 0,5 3 0,0-5 0,-6 0 0,6 0 0,-7 0 0,7 0 0,-5 0 0,12 0 0,-9 0 0,3 0 0,3 0 0,-9 0 0,5 0 0,-7 0 0,7 0 0,-6 0 0,6 0 0,-7 0 0,7 0 0,-5 0 0,5 0 0,-7 0 0,0 0 0,0 0 0,0 0 0,0 0 0,0 0 0,0 0 0,0 0 0,0 0 0,4 0 0,-3 0 0,7 0 0,-7 0 0,7 0 0,-7 0 0,3 0 0,-4 0 0,0 0 0,0 0 0,0 0 0,0 0 0,0 0 0,0 0 0,0 0 0,0 0 0,0 0 0,0 0 0,0 0 0,0 0 0,0 0 0,0 0 0,0 0 0,0 0 0,0 0 0,0 0 0,0 0 0,0 0 0,0 0 0,-1 0 0,-1 0 0,1 0 0,-1 0 0,0 0 0,-2 0 0,-2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9:41:53.84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1378 240 24575,'42'-4'0,"1"1"0,-6 3 0,40 0 0,-32 0 0,34 0 0,-32 0 0,-1 0 0,1 0 0,0 0 0,10 0 0,-18 0 0,16 0 0,-18 0 0,9 0 0,1 0 0,0 0 0,12 0 0,-19 0 0,29 0 0,-30 0 0,33 0 0,-24 0 0,24 0 0,-22 0 0,9 0 0,1 0 0,-10 0 0,9 0 0,-13 0 0,0 0 0,-9 0 0,6 0 0,-6 0 0,-1 0 0,-2 0 0,-9 0 0,-1 0 0,10 0 0,-13 0 0,22 0 0,-22 0 0,14 0 0,-11 0 0,1 0 0,-1 0 0,0 0 0,10 0 0,-7 0 0,8 0 0,-1 0 0,-7 0 0,7 0 0,1 0 0,-8 0 0,7 0 0,-9 0 0,-8 0 0,6 0 0,-5 0 0,6 0 0,0 0 0,4 0 0,-2 0 0,3 0 0,-12 0 0,6 0 0,-5 0 0,6 0 0,1 0 0,-1 0 0,1 0 0,-1 0 0,0 0 0,-7 4 0,6-3 0,-5 9 0,-1-9 0,6 5 0,-12-6 0,5 0 0,0 0 0,-5 0 0,5 0 0,0 0 0,-5 0 0,4 0 0,-6 0 0,11 0 0,-8 0 0,8 0 0,-11 0 0,0 0 0,7 0 0,-5 0 0,12 0 0,-13 0 0,13 0 0,-5 0 0,7 0 0,-1 5 0,1-4 0,-8 9 0,6-9 0,-12 7 0,12-7 0,-12 3 0,5-4 0,0 0 0,-5 0 0,8 0 0,-8 0 0,2 0 0,-4 0 0,0 0 0,0 0 0,-1-7 0,-3-3 0,-3-2 0,-5-1 0,-4-3 0,-2 5 0,-2-5 0,2 7 0,4 0 0,-3 0 0,3 0 0,-4 0 0,0 4 0,0-3 0,1 3 0,-1 0 0,1 2 0,-3 3 0,3 0 0,-3 0 0,1 0 0,3 0 0,-7 0 0,5 0 0,-8 0 0,7 0 0,-3 0 0,4 0 0,-7 0 0,6 0 0,-13 0 0,5 0 0,-6-5 0,-1 3 0,7-7 0,-14 1 0,19 2 0,-20-6 0,16 10 0,-8-3 0,7 5 0,-5 0 0,6-5 0,0 3 0,-6-3 0,5 5 0,1 0 0,-6 0 0,12 0 0,-12 0 0,6 0 0,0 0 0,-6 0 0,6 0 0,-1 0 0,-5 0 0,6-6 0,-7 5 0,6-4 0,-4-1 0,4 5 0,-6-5 0,0 6 0,0 0 0,6 0 0,-4 0 0,4 0 0,-6 0 0,6 0 0,-4 0 0,4 0 0,1 0 0,-6 0 0,13 0 0,-12 0 0,11-4 0,-12 3 0,12-3 0,-12 4 0,13 0 0,-13 0 0,12 0 0,-12 0 0,13 0 0,-13 0 0,6 0 0,-1 0 0,-3 0 0,10 0 0,-11-5 0,11 3 0,-5-3 0,0 5 0,5 0 0,-11 0 0,11-4 0,-11 3 0,11-3 0,-12 4 0,12 0 0,-11 0 0,1 0 0,2 0 0,-1 0 0,5 0 0,-3 0 0,0 0 0,-5 0 0,6 0 0,-8 0 0,1 0 0,-1 0 0,7 0 0,-4 0 0,4 0 0,-6 0 0,-1 0 0,8 0 0,-6 0 0,6 0 0,-8-6 0,-9 5 0,7-4 0,-7 5 0,10 0 0,-1 0 0,-10 0 0,8 0 0,-8 0 0,10 0 0,1 0 0,6 0 0,-5 0 0,5 0 0,-6 0 0,6 0 0,-5 0 0,13 0 0,-13 0 0,12 0 0,-12 5 0,6-4 0,-8 10 0,1-9 0,-1 3 0,1 1 0,0-5 0,6 5 0,-4-1 0,11-4 0,-12 5 0,12-6 0,-15 0 0,7 5 0,-2-3 0,-2 3 0,5-5 0,-6 0 0,-1 0 0,1 5 0,7-3 0,-6 3 0,12-5 0,-12 0 0,12 0 0,-12 0 0,13 4 0,-13-3 0,5 3 0,1-4 0,-6 6 0,12-5 0,-12 4 0,12-1 0,-12-3 0,13 3 0,-6 0 0,0-3 0,5 3 0,-12 2 0,12-5 0,-5 5 0,1-1 0,4-4 0,-12 10 0,12-9 0,-4 3 0,6-5 0,-7 5 0,5-3 0,-5 3 0,7-5 0,-7 6 0,5-5 0,-5 5 0,1-6 0,4 0 0,-5 4 0,0-3 0,5 3 0,-5-4 0,7 0 0,-6 0 0,4 0 0,-4 0 0,6 0 0,0 0 0,0 0 0,-7 0 0,5 0 0,-5 0 0,7 0 0,-7 0 0,5 0 0,-11 0 0,11 0 0,-12 0 0,5 0 0,1 0 0,-10-4 0,8-3 0,-9 2 0,4-6 0,6 5 0,-5 0 0,12-2 0,-12 1 0,13-2 0,-13 3 0,12-2 0,-5 7 0,8-7 0,-8 7 0,5-7 0,-5 7 0,7-3 0,0 0 0,0 3 0,0-3 0,0 4 0,0-4 0,0 3 0,0-7 0,0 7 0,0-3 0,0 0 0,0 3 0,-4-7 0,-4 7 0,3-3 0,-2 0 0,0 3 0,6-3 0,-6 4 0,0 0 0,5 0 0,-4 0 0,6 0 0,-7 0 0,5 0 0,-12 0 0,13 0 0,-13 0 0,12 0 0,-11 0 0,11 0 0,-5 0 0,7 0 0,0 0 0,-7 0 0,5 0 0,-9 0 0,11 0 0,-4 0 0,4 0 0,0 0 0,0 0 0,0 0 0,0 0 0,0 0 0,0 0 0,0 0 0,0 0 0,0 0 0,0 0 0,0 0 0,0 0 0,-4 0 0,4 0 0,-3 0 0,4 0 0,-4 0 0,4 0 0,-4 0 0,4 0 0,-1-4 0,-3 3 0,2-3 0,2 0 0,-3 3 0,6-3 0,-6 4 0,0 0 0,3 0 0,-3 0 0,36 0 0,-11 0 0,18 0 0,-22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9:42:07.95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8047 359 24575,'-48'0'0,"-9"0"0,37 0 0,-37 0 0,27 0 0,-40 0 0,31 0 0,-21 0 0,1 0 0,9 0 0,-9 0 0,22 0 0,-7 0 0,17 0 0,-17 0 0,18 0 0,-8 0 0,10 0 0,-1 0 0,1 0 0,-1 0 0,1 0 0,-1 0 0,1 0 0,-1 0 0,1 0 0,-1 0 0,1 0 0,-1 0 0,1 0 0,-1 0 0,1 0 0,0 0 0,-1 0 0,1 0 0,0 0 0,-1 0 0,1 0 0,0 0 0,-1 0 0,1 0 0,6 0 0,-5 0 0,6 0 0,-8 0 0,8 0 0,-6 0 0,13 0 0,-13 0 0,12 0 0,-5 0 0,7 0 0,0 0 0,0 0 0,0 0 0,0 0 0,0 0 0,0 0 0,0-4 0,0 3 0,0-3 0,0 4 0,0 0 0,0-4 0,0 3 0,0-3 0,0 4 0,-4-4 0,4 3 0,-4-3 0,-2 4 0,4 0 0,-5-4 0,7 3 0,0-3 0,-7 4 0,5 0 0,-11-5 0,11 4 0,-11-4 0,11 1 0,-12 3 0,12-4 0,-11 5 0,4-5 0,-6 4 0,0-5 0,-1 6 0,0 0 0,1 0 0,0-5 0,-10 3 0,7-3 0,-16 5 0,16 0 0,-7 0 0,10-6 0,-1 5 0,-9-4 0,14 5 0,-13-6 0,16 5 0,-8-5 0,7 6 0,-4-5 0,11 4 0,-11-5 0,11 6 0,-5-4 0,1 3 0,4-3 0,-5 4 0,7 0 0,0 0 0,0 0 0,0 0 0,1 0 0,-8-5 0,5 4 0,-12-5 0,13 6 0,-6 0 0,0 0 0,5-4 0,-4 3 0,-1-3 0,5 4 0,-4 0 0,-1 0 0,-2 0 0,1 0 0,-6 0 0,12 0 0,-5 0 0,0 0 0,6 0 0,-6 0 0,9 0 0,-6 0 0,-13 0 0,-21 0 0,-15 0 0,0 0 0,-8 0 0,21-7 0,-8 5 0,-3-13 0,11 6 0,-11-1 0,14-4 0,-1 6 0,2-1 0,-2-5 0,1 12 0,0-4 0,9 0 0,-7 5 0,17-5 0,-18 6 0,19 0 0,-9 0 0,18 0 0,-6 0 0,6 0 0,-1 0 0,2 0 0,7 0 0,-7 0 0,5 0 0,-5 0 0,8 0 0,-8 0 0,5 0 0,-5 0 0,0 0 0,5 0 0,-23-5 0,21 3 0,-14-3 0,11 5 0,5 0 0,-5 0 0,7 0 0,0 0 0,0 0 0,-7 0 0,6 0 0,-6 0 0,7 0 0,-7 0 0,5 0 0,-11 0 0,11 0 0,-11 0 0,4 0 0,-7 0 0,8 0 0,-6 0 0,5 0 0,-6 0 0,-1 0 0,1 0 0,0 0 0,-1 5 0,7-3 0,-4 3 0,4-5 0,-7 0 0,1 0 0,7 0 0,-6 0 0,6 0 0,-8 0 0,1 0 0,-21 0 0,16 0 0,-15 0 0,19 0 0,-9 0 0,7 0 0,-8 0 0,11 0 0,0 0 0,-10 0 0,7 0 0,-7 6 0,9-5 0,0 5 0,-8 0 0,6 1 0,-6 1 0,-2 5 0,-1-5 0,-1 1 0,-7-2 0,8-1 0,-10-4 0,0 12 0,0-13 0,-1 13 0,1-12 0,0 12 0,0-13 0,-1 13 0,10-12 0,-7 12 0,17-12 0,-17 4 0,17-6 0,-7 6 0,17-5 0,-6 4 0,6-5 0,-8 0 0,7 0 0,-4 0 0,11 0 0,-11 0 0,11 0 0,-11 0 0,5 0 0,0 0 0,-6 0 0,12 0 0,-5 0 0,1 0 0,4 0 0,-12 0 0,12 0 0,-5 0 0,7 0 0,1 0 0,-1 0 0,-7 0 0,1 0 0,-2 0 0,4 0 0,4 0 0,0 0 0,-7 0 0,5 0 0,-11 0 0,11 0 0,-11 0 0,5 0 0,-1 0 0,-4 0 0,4 0 0,1 0 0,-6 0 0,6 0 0,-1 0 0,-4 0 0,11 0 0,-12 0 0,6 0 0,-1 0 0,-5 0 0,6 0 0,-1 0 0,-5 0 0,13 0 0,-6 0 0,0 0 0,6 0 0,-6 0 0,7 0 0,0 0 0,0 0 0,0 0 0,0 0 0,-3 0 0,2 0 0,32-11 0,-8 8 0,29-8 0,-19 6 0,1 4 0,9-5 0,2 6 0,0 0 0,7 0 0,-6 0 0,10 0 0,-2 0 0,14 0 0,-10 0 0,10 0 0,-22 0 0,7 0 0,-9 0 0,2 0 0,5 0 0,-15 0 0,8 0 0,-1 0 0,-7 0 0,7 0 0,0 0 0,-7 0 0,7 0 0,-10 0 0,12 0 0,-10 0 0,10 0 0,-12 0 0,0 0 0,11 0 0,-8 0 0,8 6 0,-10-5 0,9 5 0,-7-1 0,7-4 0,-10 4 0,1-5 0,-1 0 0,1 6 0,-1-5 0,-7 5 0,5-1 0,-11-4 0,12 10 0,-5-10 0,-1 5 0,6-1 0,-6-4 0,1 5 0,4-6 0,-11 0 0,12 0 0,-12 0 0,12 5 0,-13-3 0,13 3 0,-12-5 0,12 0 0,-13 0 0,13 0 0,-6 0 0,1 4 0,-2-3 0,-7 3 0,7-4 0,-6 0 0,6 0 0,-7 0 0,0 0 0,0 0 0,0 0 0,0 0 0,0 0 0,7 0 0,-5 0 0,12 0 0,-6 0 0,1 0 0,15 0 0,-19 0 0,19 0 0,-15 0 0,-1 0 0,6 0 0,-12 0 0,12 0 0,-6 0 0,1 0 0,4 0 0,-4 0 0,7 6 0,-1-5 0,0 4 0,-6-5 0,13 0 0,-18 0 0,20 0 0,-16 0 0,8 0 0,-1 0 0,5 0 0,-4 6 0,-3-5 0,0 5 0,-4-6 0,7 0 0,-1 0 0,-6 0 0,4 5 0,-4-4 0,6 5 0,1-6 0,-1 0 0,1 5 0,-1-3 0,1 3 0,-1 1 0,1-5 0,-1 10 0,0-10 0,1 10 0,-1-10 0,1 5 0,-8-6 0,16 6 0,-13-4 0,14 5 0,-10-1 0,1-5 0,9 11 0,-7-10 0,7 10 0,-10-10 0,1 3 0,-1 1 0,0-5 0,1 5 0,-1-6 0,11 5 0,-8-4 0,2 5 0,-6-6 0,-13 0 0,13 0 0,-12 0 0,5 0 0,0 0 0,-6 0 0,6 0 0,0 0 0,-5 0 0,5 0 0,0 0 0,-6 0 0,6 0 0,-7 0 0,0 0 0,0 0 0,0 0 0,0 0 0,0 0 0,0-4 0,0 3 0,0-3 0,0 4 0,0-4 0,-1 3 0,1-7 0,-1 7 0,-1-7 0,5 5 0,-8-5 0,7 4 0,-2-4 0,1 3 0,3 0 0,-4-4 0,0 4 0,11-5 0,-8 1 0,7-2 0,-3 6 0,-5-3 0,5 7 0,-7-7 0,0 3 0,0 1 0,0-4 0,0 7 0,7-3 0,-5 0 0,12 2 0,-6-2 0,7 4 0,1 0 0,-1 0 0,1 0 0,-1 0 0,1-5 0,0 4 0,8-5 0,-6 6 0,17-7 0,-17 0 0,17-1 0,-17-3 0,17 10 0,-17-10 0,6 9 0,1-3 0,-7 5 0,7-6 0,-9 5 0,-1-5 0,11 6 0,-8 0 0,7-5 0,0 4 0,-8-5 0,18-1 0,-17 6 0,7-6 0,0 0 0,-7 5 0,7-5 0,0 7 0,-7 0 0,7 0 0,-10 0 0,0 0 0,1 0 0,9 0 0,-7 0 0,7 0 0,1 0 0,-15 0 0,12 0 0,-14 0 0,6 0 0,-6 0 0,4 0 0,-11 0 0,5 0 0,-7 0 0,7 0 0,-5 0 0,5 0 0,0 0 0,-6 0 0,13 0 0,-12 0 0,4 0 0,1 0 0,-5 0 0,12 0 0,-6 0 0,7 0 0,1 0 0,-1 0 0,1 0 0,8 0 0,-6 0 0,8-5 0,-11 3 0,1-9 0,-1 10 0,0-10 0,0 10 0,1-10 0,-1 10 0,1-5 0,-1 1 0,-6 3 0,5-9 0,-12 6 0,11-1 0,-11 2 0,5 0 0,-7 3 0,0-4 0,0 1 0,-1 3 0,1-6 0,-1 6 0,0-6 0,1 6 0,0-7 0,0 3 0,-1 1 0,-1-4 0,-3 1 0,-1-2 0,1-2 0,-19 35 0,11-20 0,-16 24 0,11-24 0,-7-3 0,-1 3 0,-1-4 0,-5 0 0,6 0 0,-8 5 0,0-3 0,1 3 0,-11-5 0,8 0 0,-17 0 0,17 0 0,-28 0 0,25 0 0,-25 0 0,19 0 0,-1 0 0,3 0 0,9 0 0,-9 0 0,7 0 0,-8 0 0,11 0 0,-5 0 0,4 0 0,3 0 0,-1 0 0,13 0 0,-13 0 0,12 0 0,-5 0 0,7 0 0,0 0 0,0 0 0,0 0 0,-3 0 0,2 0 0,-2 0 0,-1 0 0,3 0 0,-3 0 0,-3 0 0,6 0 0,-6 0 0,0 0 0,6 0 0,-6 0 0,0 0 0,5 0 0,-12 0 0,13 0 0,-6 0 0,0 0 0,5 0 0,-5 0 0,0 0 0,6 0 0,-6 0 0,7 0 0,-7 0 0,5 0 0,-5 0 0,7 0 0,0 0 0,-7 0 0,6 0 0,-6 0 0,0 0 0,5 0 0,-12 0 0,13 0 0,-6 0 0,0 0 0,5 0 0,-5 0 0,7 0 0,0 0 0,-7-5 0,6 3 0,-6-3 0,7 5 0,0-4 0,-7 3 0,5-3 0,-5 4 0,0 0 0,5-4 0,-16 3 0,16-3 0,-16 4 0,16 0 0,-12 0 0,13 0 0,-13 0 0,12 0 0,-12 0 0,13 0 0,-13 0 0,12 0 0,-5 0 0,0 0 0,6 0 0,-13 0 0,5 0 0,0 0 0,-5 0 0,13 0 0,-17 0 0,9 0 0,-10 0 0,10 0 0,-5 0 0,13 0 0,-13 0 0,12 0 0,-11 0 0,11 0 0,-12 0 0,12 0 0,-5-4 0,1 3 0,4-3 0,-12 4 0,12 0 0,-12 0 0,13 0 0,-6 0 0,0 0 0,-2 0 0,1 0 0,-6 0 0,5 0 0,-6 0 0,-1 0 0,1 0 0,6 0 0,-15 0 0,12 0 0,-7 0 0,6 0 0,4 0 0,-6 0 0,6 0 0,-4-5 0,11 3 0,-11-3 0,4 5 0,-7 0 0,1 0 0,6 0 0,-15 0 0,13 0 0,-14 0 0,1 0 0,6 0 0,-6 0 0,-2 0 0,-13 0 0,9 0 0,-17 0 0,19 0 0,-1 0 0,11 0 0,-6 0 0,20-4 0,-20 3 0,16-3 0,-7 4 0,7 0 0,-6 0 0,12 0 0,-5 0 0,0 0 0,5 0 0,-5 0 0,0 0 0,5 0 0,-11 0 0,4 0 0,-16 0 0,8 0 0,-18 0 0,7 0 0,0 0 0,-7 0 0,17 0 0,-17 0 0,17 5 0,-16-3 0,16 3 0,-17-5 0,17 6 0,-17-5 0,17 4 0,-17-5 0,17 0 0,-16 0 0,6 0 0,1 0 0,-8 0 0,17 6 0,-8 1 0,1 6 0,7 0 0,-7-5 0,-1-2 0,-1-6 0,-11-7 0,10 5 0,-6-5 0,17 2 0,-8-2 0,0 0 0,7-4 0,-7 10 0,9-10 0,1 10 0,-1-10 0,1 9 0,-1-8 0,1 8 0,-1-3 0,8 5 0,-6-6 0,12 5 0,-5-5 0,0 1 0,5 4 0,-5-5 0,7 6 0,0-4 0,-7 3 0,6-3 0,-6 4 0,7 0 0,-7 0 0,5 0 0,-5 0 0,7 0 0,0 0 0,0 0 0,0 0 0,0 0 0,0 0 0,0 0 0,-10 0 0,7-4 0,-7 3 0,10-3 0,0 4 0,-7 0 0,5 0 0,-4 0 0,6 0 0,0-4 0,0 3 0,-7-3 0,5 4 0,-5 0 0,7 0 0,0 0 0,0 0 0,0 0 0,-7 0 0,6 0 0,-6 0 0,7 0 0,0 0 0,-7 0 0,5 0 0,-5 0 0,7 0 0,-6 0 0,4 0 0,-4 0 0,-1 0 0,-2 0 0,0 0 0,-5 0 0,6 0 0,-8 0 0,-3 0 0,3 0 0,-4 0 0,5 0 0,-11 0 0,8 6 0,-7-5 0,0 11 0,7-10 0,-6 10 0,8-11 0,8 5 0,-6-1 0,5-3 0,0 3 0,-4-5 0,11 0 0,-12 0 0,6 0 0,-8 0 0,1 0 0,-1 0 0,1 0 0,6 0 0,-5 0 0,6 0 0,-8 0 0,0 0 0,1 0 0,0 0 0,6 0 0,-14 0 0,19 0 0,-20 0 0,5 0 0,1 0 0,-7 5 0,17-3 0,-6 3 0,6-5 0,-8 0 0,8 0 0,-6 0 0,6 5 0,-12-4 0,4 5 0,-4-6 0,-4 0 0,7 0 0,-17 0 0,6 0 0,0 0 0,-6 0 0,15-6 0,-14-2 0,15-4 0,-6-1 0,15 6 0,-4-4 0,11 6 0,-5-2 0,7 3 0,0 0 0,1 3 0,-1-3 0,1 4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9:42:28.870"/>
    </inkml:context>
    <inkml:brush xml:id="br0">
      <inkml:brushProperty name="width" value="0.05" units="cm"/>
      <inkml:brushProperty name="height" value="0.05" units="cm"/>
      <inkml:brushProperty name="color" value="#FF7FFF"/>
    </inkml:brush>
  </inkml:definitions>
  <inkml:trace contextRef="#ctx0" brushRef="#br0">650 1656 24575,'-8'0'0,"-4"0"0,-1 0 0,-27-17 0,16 8 0,-15-17 0,-2-5 0,3 0 0,8 6 0,-1-1 0,2-2 0,3 0 0,-10-7 0,11 7 0,0 1 0,-6-10 0,9 3 0,1 7 0,0-5 0,2 13 0,-3-14 0,7 7 0,-1 0 0,6-5 0,-1 4 0,0-7 0,0 1 0,5 6 0,-4-5 0,9 12 0,-5-5 0,6 7 0,0 0 0,0 6 0,0-5 0,0 4 0,0-5 0,0 0 0,0 0 0,0-7 0,0-1 0,6-8 0,-1 8 0,7-16 0,-3 20 0,9-20 0,-7 17 0,8-2 0,-7-4 0,5 11 0,-2-5 0,3 7 0,0 1 0,-1-1 0,1 4 0,0-3 0,7 1 0,2-5 0,7 4 0,0-4 0,-1 8 0,11-11 0,-7 6 0,15-3 0,10-8 0,-3 6 0,-21 6 0,-1-1 0,10-3 0,16 0 0,-33 11 0,17-2 0,-20 7 0,-1-4 0,7 8 0,-7-3 0,9 4 0,-9 0 0,7 0 0,-7 0 0,8 0 0,-7 0 0,-3 0 0,2 0 0,-7 0 0,14 4 0,-6 8 0,0 2 0,-1 6 0,-1 5 0,-3 2 0,6 7 0,-6 0 0,0-1 0,1 1 0,1 8 0,-6-5 0,8 16 0,-8-17 0,2 8 0,-2-1 0,-2-7 0,-3 7 0,3-10 0,-4 1 0,0 9 0,0-7 0,1 16 0,-2-16 0,3 17 0,-2-17 0,1 17 0,-7-8 0,6 23 0,-11-10 0,10 1 0,-10-17 0,4-8 0,-5-8 0,0 6 0,0-12 0,0 5 0,0-8 0,0 1 0,0 0 0,0-5 0,0 3 0,-2-8 0,-3 9 0,-7-8 0,3 3 0,-7 0 0,8-4 0,-9 9 0,5-9 0,-6 5 0,0 0 0,5-4 0,-3 4 0,-5 1 0,2-4 0,-6 5 0,7-6 0,0 0 0,0 4 0,0-3 0,0 3 0,1-4 0,-1 0 0,0 0 0,0 0 0,0 0 0,-7 0 0,6 1 0,-6-4 0,7-2 0,6-4 0,-5 0 0,4 0 0,-13 0 0,6 0 0,-1 0 0,5 0 0,-8 3 0,4 2 0,-9 0 0,16 2 0,-4-6 0,5 6 0,-1-6 0,-4 3 0,4 0 0,0-3 0,-4 3 0,4-4 0,-5 0 0,1 0 0,-1 0 0,0 0 0,0 0 0,0 0 0,0 0 0,5 0 0,-4 0 0,4 0 0,0 0 0,-4 0 0,10 0 0,-10-4 0,9 0 0,-9-5 0,4 1 0,0 0 0,-3-1 0,8 2 0,-9-1 0,9 1 0,-3-1 0,-1 1 0,4 0 0,-4-1 0,1 0 0,3 1 0,-5-5 0,6 4 0,0-4 0,0 6 0,0-1 0,1 0 0,2 1 0,-2-1 0,2 0 0,1 1 0,-3-1 0,3 1 0,-1 0 0,2 3 0,2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9:42:31.578"/>
    </inkml:context>
    <inkml:brush xml:id="br0">
      <inkml:brushProperty name="width" value="0.05" units="cm"/>
      <inkml:brushProperty name="height" value="0.05" units="cm"/>
      <inkml:brushProperty name="color" value="#FF7FFF"/>
    </inkml:brush>
  </inkml:definitions>
  <inkml:trace contextRef="#ctx0" brushRef="#br0">1 763 24575,'0'-8'0,"0"-5"0,0-15 0,5-1 0,1-13 0,11-16 0,-9 17 0,5 0 0,2 1 0,-1 0 0,6-18 0,0 24 0,-12 0 0,8-1 0,-6 8 0,2-5 0,-3 13 0,1-7 0,-2 9 0,1-1 0,0 0 0,0 0 0,-1-3 0,0 7 0,-4 0 0,2 7 0,-6 0 0,6 1 0,-6 0 0,6 3 0,-3 1 0,0-1 0,1 2 0,-1-2 0,2 3 0,1 3 0,1 5 0,-4 12 0,5 0 0,-3 20 0,4-18 0,1 18 0,0-20 0,-4 13 0,3-6 0,-4 0 0,6 5 0,-1-5 0,3 17 0,-1-8 0,0 8 0,-1-10 0,1 0 0,-6-7 0,4 6 0,-4-13 0,4 5 0,-5-7 0,3 0 0,-7 0 0,6-5 0,-7-1 0,3-1 0,0-3 0,-2 4 0,2-5 0,0-1 0,-2 1 0,2-1 0,0-2 0,-3 2 0,3-2 0,0 2 0,1 4 0,0-3 0,1 2 0,-4-3 0,1-3 0,-2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0:57:24.32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1267 436 24575,'0'-17'0,"0"5"0,0-4 0,-4-1 0,3-1 0,-10-9 0,5 9 0,-7 6 0,4 4 0,4 3 0,-3-4 0,3 0 0,-5-7 0,1 6 0,3-6 0,-2 7 0,3 0 0,-4 0 0,0 4 0,0-3 0,0 3 0,4-4 0,-3 0 0,3 0 0,-4 4 0,0-3 0,4 3 0,-3-4 0,3 4 0,-4-3 0,0 3 0,0 1 0,0-4 0,0 7 0,4-8 0,-3 8 0,3-3 0,-3 1 0,-1 2 0,1-6 0,-1 6 0,0-3 0,0 0 0,-4-1 0,2 0 0,-2 1 0,4 0 0,0 3 0,0-7 0,0 7 0,-6-3 0,4 4 0,-4-4 0,-1 3 0,5-3 0,-11-2 0,11 5 0,-11-4 0,11 5 0,-12 0 0,13-4 0,-13 3 0,12-3 0,-12 4 0,13 0 0,-12 0 0,11 0 0,-4 0 0,6 0 0,-7 0 0,5 0 0,-5 0 0,7 0 0,0 0 0,0 0 0,0 0 0,0 0 0,0 0 0,0 0 0,0 0 0,1 0 0,-2 0 0,-5 6 0,4-1 0,-5 1 0,7 2 0,0-3 0,0 0 0,0 3 0,0-3 0,0 0 0,0 3 0,0-3 0,4 4 0,-3 0 0,4-4 0,-5 3 0,0-3 0,4 4 0,-3 0 0,3 0 0,-4 0 0,0 0 0,0 0 0,0 0 0,4 0 0,-3 0 0,3 0 0,0 0 0,-3 0 0,3 0 0,0 0 0,-3 0 0,3 0 0,0 0 0,-3 0 0,7 0 0,-3-1 0,0 1 0,3 0 0,-7 0 0,7 0 0,-3 0 0,0 0 0,3 0 0,-3 0 0,0 0 0,3 0 0,-7 0 0,7 0 0,-3 0 0,4 0 0,-3 0 0,2 0 0,-3-1 0,0 0 0,3 1 0,-6-1 0,6 1 0,-6-1 0,6 1 0,-3 0 0,0-4 0,3 3 0,-8-3 0,5 3 0,-1 1 0,-2-5 0,6 4 0,-6-4 0,3 1 0,0-4 0,1-6 0,3-9 0,0-4 0,0-15 0,0 6 0,0-15 0,0 5 0,0 1 0,0-8 0,0 18 0,6-9 0,-5 18 0,10-6 0,-10 13 0,5-6 0,-6 7 0,0 0 0,4 1 0,-3 0 0,3 0 0,-4 0 0,4 4 0,-3-4 0,3 4 0,-4-4 0,0 6 0,-4 4 0,3 12 0,-8 3 0,2 7 0,-5 0 0,-2 10 0,7-7 0,-5 7 0,5-10 0,0 1 0,-3-1 0,8-7 0,-3 5 0,1-11 0,3 4 0,-3-5 0,4-2 0,0 1 0,0 7 0,0-6 0,0 6 0,0-7 0,0 0 0,0 0 0,0 0 0,0 0 0,0 0 0,0 0 0,0 0 0,0-1 0,0 0 0,0-1 0,3-3 0,-2 3 0,6-6 0,-6 7 0,6-7 0,-2 3 0,3 0 0,1-3 0,0 3 0,0-4 0,0 0 0,-1 0 0,1 0 0,0 0 0,0 0 0,7 0 0,-6 0 0,13 0 0,4 0 0,-1-5 0,8-2 0,-10-5 0,1 0 0,-1 5 0,0-4 0,-7 9 0,-1-7 0,-7 8 0,0-3 0,0 4 0,0 0 0,-4 0 0,-1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9:42:33.322"/>
    </inkml:context>
    <inkml:brush xml:id="br0">
      <inkml:brushProperty name="width" value="0.05" units="cm"/>
      <inkml:brushProperty name="height" value="0.05" units="cm"/>
      <inkml:brushProperty name="color" value="#FF7FFF"/>
    </inkml:brush>
  </inkml:definitions>
  <inkml:trace contextRef="#ctx0" brushRef="#br0">0 1 24575,'18'0'0,"-2"0"0,15 0 0,-16 0 0,8 0 0,-11 0 0,-2 0 0,2 0 0,-6 0 0,0 0 0,1 0 0,-1 0 0,1 0 0,0 0 0,-1 0 0,0 0 0,1 0 0,-1 0 0,1 0 0,-1 0 0,1 0 0,0 0 0,-1 0 0,1 0 0,-1 0 0,0 0 0,-1 0 0,0 0 0,0 0 0,1 0 0,-1 0 0,-2 0 0,0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9:42:36.252"/>
    </inkml:context>
    <inkml:brush xml:id="br0">
      <inkml:brushProperty name="width" value="0.05" units="cm"/>
      <inkml:brushProperty name="height" value="0.05" units="cm"/>
      <inkml:brushProperty name="color" value="#FF7FFF"/>
    </inkml:brush>
  </inkml:definitions>
  <inkml:trace contextRef="#ctx0" brushRef="#br0">1387 1588 24575,'-10'0'0,"-12"0"0,-8 0 0,-6 0 0,-30 0 0,25 0 0,-25 0 0,23-3 0,1 0 0,-11 1 0,7-6 0,0-2 0,-5-4 0,4-5 0,-12 1 0,22 6 0,-6 0 0,9 0 0,7 2 0,-6-1 0,6-4 0,0 3 0,-5-9 0,12 10 0,-12-10 0,12 7 0,-12-9 0,12 5 0,-5-2 0,0 0 0,3-6 0,-4 4 0,-1-5 0,5 1 0,-6-3 0,0 0 0,4-4 0,-2 11 0,9-11 0,-6-1 0,11 5 0,-8-11 0,11 20 0,3-5 0,2 7 0,4 0 0,0 0 0,0 0 0,0-7 0,0 6 0,0-13 0,0 12 0,0-12 0,0 12 0,0-12 0,0 12 0,5-13 0,0 14 0,6-13 0,-2 12 0,2-12 0,-2 12 0,2-12 0,-1 12 0,6-12 0,-6 12 0,12-13 0,-6 6 0,5 1 0,17-18 0,-8 20 0,8-13 0,-6 15 0,10-5 0,-4 8 0,12-4 0,-17 17 0,1-4 0,9 8 0,-6-8 0,15 9 0,-6-4 0,9-1 0,-10 0 0,7-1 0,-16-3 0,7 8 0,1-3 0,-8 5 0,6 0 0,-8 0 0,0 0 0,0 0 0,-7 0 0,5 0 0,-6 0 0,1 0 0,-3 0 0,1 0 0,-5 0 0,5 0 0,0 0 0,1 5 0,1 4 0,5 3 0,-5 8 0,7-3 0,0 6 0,0 0 0,0-1 0,-1 1 0,4 7 0,-2-5 0,2 6 0,-8-3 0,24 21 0,-24-11 0,-1-9 0,0 0 0,-2 15 0,1-4 0,-1 12 0,-12-6 0,6 8 0,-7 1 0,1-2 0,-7 14 0,6-9 0,-12 8 0,5-10 0,-6-10 0,0-3 0,0-9 0,0-7 0,0 14 0,0-19 0,0 19 0,-4-21 0,-1 5 0,-4-7 0,-6 8 0,4-7 0,-8 7 0,9-8 0,-7 0 0,7 0 0,-7 0 0,3 0 0,-4-4 0,0 3 0,-7-1 0,5-1 0,-5 4 0,7-9 0,-8 9 0,7-8 0,-14 10 0,13-11 0,-5 6 0,7-7 0,-7 1 0,6-1 0,-6-3 0,7-2 0,5-4 0,-4 0 0,4 0 0,-5 0 0,0 0 0,0 0 0,5 0 0,-3 0 0,3 0 0,0 0 0,-4 0 0,4 0 0,0 0 0,-4 0 0,5 0 0,-1-3 0,-4 2 0,9-5 0,-6 2 0,6 1 0,-1-3 0,2 5 0,1-5 0,-1 2 0,1-2 0,-1 0 0,4 3 0,0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9:42:37.807"/>
    </inkml:context>
    <inkml:brush xml:id="br0">
      <inkml:brushProperty name="width" value="0.05" units="cm"/>
      <inkml:brushProperty name="height" value="0.05" units="cm"/>
      <inkml:brushProperty name="color" value="#FF7FFF"/>
    </inkml:brush>
  </inkml:definitions>
  <inkml:trace contextRef="#ctx0" brushRef="#br0">5 0 24575,'-2'2'0,"-1"14"0,3-2 0,0 33 0,0-8 0,0 12 0,0-11 0,0-1 0,0 13 0,0 7 0,0 3 0,0 2 0,0-1 0,0-3 0,0-15 0,0-6 0,0-4 0,0-16 0,0 16 0,0-22 0,0 11 0,0-16 0,0 4 0,0-7 0,0 1 0,0-1 0,0 1 0,0 0 0,0-1 0,0-2 0,0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9:42:39.853"/>
    </inkml:context>
    <inkml:brush xml:id="br0">
      <inkml:brushProperty name="width" value="0.05" units="cm"/>
      <inkml:brushProperty name="height" value="0.05" units="cm"/>
      <inkml:brushProperty name="color" value="#FF7FFF"/>
    </inkml:brush>
  </inkml:definitions>
  <inkml:trace contextRef="#ctx0" brushRef="#br0">117 9 24575,'4'-2'0,"0"-1"0,8 3 0,1 0 0,5 0 0,0 0 0,7 0 0,-6 0 0,6 0 0,-7 0 0,7 0 0,-5 0 0,5 0 0,0 0 0,-10 0 0,9 0 0,-11 0 0,3-3 0,1 3 0,-9 0 0,3 3 0,-7 1 0,3 7 0,1-1 0,-3 8 0,3 3 0,-3-2 0,0 2 0,-1-4 0,-4-4 0,0 7 0,0-12 0,0 12 0,0-12 0,0 9 0,-15-1 0,-5 11 0,-8-3 0,3 1 0,0-4 0,-3-1 0,2-3 0,-7 4 0,6-9 0,0 3 0,-5-4 0,13-2 0,-6 1 0,12-2 0,-4-3 0,9-2 0,-3-3 0,4 0 0,8 0 0,5-4 0,3 0 0,7-1 0,4-3 0,0 3 0,5-1 0,-6-2 0,-1 7 0,0-3 0,0 4 0,7 0 0,-6 0 0,14 0 0,-14 0 0,6 4 0,-7 1 0,-5 3 0,4 0 0,-9-1 0,5 6 0,-6-5 0,0 4 0,0-6 0,-3 6 0,-1-4 0,-3 3 0,0 1 0,0-4 0,0 4 0,0-1 0,0-3 0,0 4 0,0-1 0,0-3 0,0 3 0,0-4 0,-8 1 0,3-1 0,-12 1 0,4 0 0,-5 1 0,-7 1 0,5 0 0,-5 0 0,7-1 0,0 0 0,0 4 0,0-3 0,0 3 0,0-4 0,0-4 0,-7 4 0,5-8 0,-4 4 0,6-5 0,-8 0 0,7 0 0,-6 0 0,12 0 0,-3 0 0,3 0 0,0 0 0,1 0 0,5 0 0,1 0 0,-1-3 0,0 2 0,4-5 0,-3 5 0,6-2 0,-3 3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9:42:46.51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0 643 24575,'13'-4'0,"8"-2"0,14-13 0,11-2 0,7-8 0,2 1 0,0 1 0,0-1-714,11-1 714,-8 1 0,9-2 0,-1 0 0,-31 15 0,0 0 0,-1 0 0,1 0 0,5-1 0,-1 0 0,17-12 0,-17 12 0,0 1 0,18-7 0,10-6 0,-12 13 0,0-5 132,-9 7-132,7-7 0,8 7 0,-12-5 0,18 6 0,-21 5 0,8-5 0,2 10 0,7-4 0,-5 6 0,5-6 0,-7 5 0,-1-5 0,-9 1 0,6 3 0,-6-3 0,-1 5 537,8 0-537,-8 0 0,1 0 45,5 0-45,-5 0 0,10 0 0,10 0 0,-8 0 0,8 0 0,-21 3 0,1 0 0,-9 1 0,0 1-248,11 2 0,-2 0 248,21 8 0,-1 7 0,-18-7 0,16 12 0,-18-13 0,9 6 0,-9-2 0,7-3 0,-17 7 0,7-9 0,-9 4 0,-1-6 0,2 5 496,-1-3-496,0 3 0,0-4 0,1-1 0,-1 6 0,-1-5 0,17 10 0,-13-10 0,13 5 0,-23-7 0,6 4 0,-14-4 0,2 2 0,-5-8 0,-8 2 0,4-2 0,-6-1 0,1 3 0,-1-5 0,1 5 0,0-2 0,-1-1 0,1 3 0,0-2 0,4 4 0,-3-2 0,9 3 0,-9-2 0,9 2 0,-10-2 0,5 0 0,0 1 0,-4-4 0,3 3 0,-4-6 0,0 5 0,-1-6 0,0 3 0,-3-5 0,0-6 0,-7-4 0,-1-6 0,-11-8 0,1-8 0,-5 5 0,5-4 0,-2 15 0,7 0 0,-7 1 0,7-1 0,-6 0 0,2 0 0,1 5 0,1 1 0,0 1 0,8 3 0,-7-4 0,7 9 0,-3-3 0,4 2 0,0-2 0,0-1 0,2 0 0,-2 1 0,0 3 0,3-3 0,-1 6 0,4-3 0,3 3 0,0 3 0,6 5 0,-4 0 0,9 9 0,-4-4 0,7 12 0,-6-5 0,7 12 0,-4-6 0,0 9 0,3-9 0,-8 7 0,1-14 0,-3 7 0,-1-8 0,-1-5 0,1 4 0,-5-10 0,3 5 0,-7-5 0,3-1 0,-3 1 0,0-1 0,0 0 0,0-1 0,0 1 0,0 0 0,0 0 0,-2-1 0,-2-2 0,-2 3 0,-6-1 0,-1-2 0,-4 5 0,-1-3 0,0 0 0,0 3 0,-8 1 0,6-3 0,-6 2 0,1-3 0,6-3 0,-7 3 0,13-5 0,-3 0 0,8 0 0,-3 0 0,4 0 0,0 0 0,1 0 0,0 0 0,2 0 0,2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9:42:52.64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3976 1 24575,'0'13'0,"0"1"0,0-1 0,-5 11 0,0-10 0,-16 13 0,8-2 0,-30 12 0,24-9 0,-36 19 0,24-17 0,-22 10 0,23-12 0,-10-7 0,24-4 0,-15 0 0,-1 6 0,-4 0 0,-16 4 0,6-2 0,-13 12-427,25-21 0,0 0 427,-28 21 0,23-20 0,-1-2 0,6 1 0,-1-1 0,1-3 0,-2 0 0,-3 3 0,0 0 0,-19 7 0,19-10 0,0 1 0,-19 7-410,-9-5 410,12 5 0,0-5 0,10 4 0,-8-6 0,16-1 0,-15-5 0,7 4 0,-10-9 0,1 3 0,-12 3-20,-4-7 20,31 6 0,-3 1 0,-5-3 0,0 0 0,6 3 0,-1 0 0,-12 1 0,1 0 0,11 0 0,1-2 0,-7-1 0,1-2 0,7 4 0,0-1 0,-1-6 0,1 0 0,-30 12-15,4-12 15,11 6 0,0-7 0,9 0 0,-6 0 0,16-5 0,-17-9 0,16-4 0,-6-2 856,-1-4-856,9 7 0,-18-10 443,17 9-443,-7-6 0,-1 4 0,8-3 0,-11-10 0,3 6 0,-10-14 0,4 5 0,0 2 0,13 3 0,0 0 0,2 6 0,4-4 0,-1 7 0,11-3 0,-5 3 0,7-2 0,0 10 0,5-3 0,-3 7 0,9-2 0,-4 4 0,5 2 0,1 2 0,3-2 0,-3 5 0,3-4 0,-3 4 0,0-4 0,0 4 0,1-4 0,1 7 0,2-1 0,2 9 0,0 3 0,0 13 0,0 0 0,0 9 0,0-1 0,5 0 0,2 0 0,4 1 0,0-1 0,1 0 0,-1 0 0,-1-7 0,0-2 0,-1-7 0,-4-5 0,2-2 0,-6-4 0,2 0 0,-3-6 0,0-6 0,0-15 0,0 1 0,0-14 0,0 6 0,0 0 0,0-5 0,-5 5 0,-1-8 0,-1 8 0,2 2 0,1 7 0,3 0 0,-3 1 0,4 4 0,0 1 0,0 6 0,0-1 0,0 0 0,0 1 0,0 0 0,0-1 0,0 1 0,0-1 0,0 1 0,0-1 0,0 1 0,0 0 0,0 0 0,-2 0 0,1 1 0,-1-1 0,-1 0 0,3-1 0,-3 2 0,3-1 0,3 4 0,5-5 0,12 1 0,0 1 0,12 0 0,-5 0 0,7 4 0,-7-4 0,5 5 0,-12 0 0,12 0 0,-12 0 0,5 0 0,-12 0 0,4 0 0,-9 0 0,9 0 0,-9 0 0,3 0 0,-4 0 0,0 0 0,-1 0 0,1 0 0,0 0 0,-1 0 0,1 0 0,0 0 0,-1 0 0,1 0 0,-1 0 0,1 0 0,-1 0 0,-2 0 0,-1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9:43:14.32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561 597 24575,'-2'0'0,"-5"0"0,-11 0 0,-16 0 0,2 0 0,-12 0 0,10 0 0,6 0 0,-4 0 0,12 0 0,-5 0 0,6 0 0,1-4 0,-7-2 0,5-3 0,-1-6 0,4 5 0,3-3 0,-4 0 0,0 3 0,4-7 0,-3 7 0,7-7 0,-7 7 0,7-7 0,-3 3 0,5 1 0,3-4 0,-2 4 0,6 0 0,-7-3 0,7 3 0,-3 0 0,4-4 0,0 4 0,0 0 0,0-4 0,0 9 0,0-8 0,0 8 0,0-9 0,0 9 0,0-9 0,3 9 0,2-8 0,2 8 0,1-9 0,4 8 0,-2-8 0,8 7 0,-4-3 0,0 0 0,3 3 0,-3-3 0,4 4 0,8 0 0,1-1 0,1 0 0,-3 4 0,9-2 0,-12 7 0,12-7 0,-16 7 0,0-3 0,0 4 0,0 0 0,0 0 0,0 0 0,-5 0 0,3 0 0,-3 0 0,0 0 0,4 0 0,-9 0 0,9 0 0,-9 0 0,3 3 0,1 2 0,-4-1 0,9 4 0,-9-4 0,3 4 0,-4-2 0,0 1 0,-1-1 0,1 1 0,0 0 0,0 4 0,1 2 0,-3 5 0,-1 1 0,-4 5 0,4-4 0,-3 5 0,3-7 0,-4 7 0,0-5 0,0 5 0,0-7 0,0-5 0,0 12 0,0-10 0,0 11 0,0-8 0,0-5 0,0 3 0,0-8 0,-4 9 0,0-9 0,-3 4 0,0-6 0,0 1 0,1 0 0,-1-1 0,0 1 0,1-3 0,-1 2 0,1-6 0,-6 3 0,7 0 0,-6-2 0,2 2 0,-2 0 0,-1-2 0,2 2 0,4-3 0,-1 2 0,0-1 0,1 2 0,-1-3 0,0 0 0,1 3 0,-1-2 0,0 2 0,1-3 0,-6 0 0,4 0 0,-3 0 0,-1 0 0,4 0 0,-4 0 0,6 0 0,-1-3 0,0-1 0,1 0 0,-1-1 0,3 1 0,-2-3 0,3 1 0,0 0 0,-3 2 0,5-2 0,-1 3 0,2-4 0,0 1 0,0-1 0,0 0 0,0 1 0,0-1 0,0 0 0,0 1 0,0-6 0,0 4 0,0-3 0,2 4 0,2 1 0,3 0 0,-1 2 0,6-3 0,-4 3 0,9-5 0,-4 2 0,5 1 0,-4-6 0,3 6 0,-8-6 0,7 4 0,-3 4 0,19-6 0,-15 8 0,22-4 0,-25 6 0,12 0 0,0 0 0,1 0 0,1 0 0,4 6 0,-12-1 0,5 9 0,-7 0 0,0 0 0,0 3 0,0-3 0,1 0 0,-1 3 0,-4-3 0,7 8 0,-6-7 0,2 6 0,-5-12 0,1 4 0,-5-6 0,4 0 0,-6 0 0,1 0 0,0-4 0,4 0 0,-3-3 0,4 0 0,-5 0 0,-1 0 0,1 0 0,-3 0 0,-1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9:43:17.69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0 24575,'0'11'0,"0"-4"0,0 16 0,0-8 0,0 17 0,0-12 0,0 12 0,0-12 0,0 13 0,0-6 0,0 0 0,0 5 0,0-5 0,0 7 0,0 1 0,0-1 0,0-7 0,0-2 0,0-7 0,0 0 0,0-5 0,0 4 0,0-9 0,0 4 0,0-6 0,0 1 0,0 0 0,0-1 0,0 6 0,0-4 0,0 3 0,0-4 0,0 5 0,0-4 0,3 3 0,-2-4 0,2 0 0,-3-1 0,0 1 0,3 0 0,-3-1 0,3 1 0,1 8 0,-3-2 0,3 3 0,-4-4 0,0-5 0,0-1 0,0 0 0,0-2 0,0-2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9:43:19.11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 24575,'11'0'0,"-4"0"0,12 0 0,-10 0 0,11 0 0,-12 0 0,19 0 0,-17 0 0,17 0 0,-19 0 0,9 0 0,-9 0 0,3 0 0,-4 0 0,0 0 0,-1 0 0,1 0 0,-1 0 0,1 3 0,0 0 0,-1 4 0,1 0 0,0-1 0,-1 1 0,-2-1 0,2 1 0,-5 5 0,2-4 0,-3 8 0,0-3 0,0 0 0,0 4 0,0-4 0,0 5 0,0 0 0,0 0 0,0 0 0,0-5 0,-3 7 0,-1-11 0,-4 10 0,1-11 0,0 4 0,-1 0 0,-4-3 0,3 3 0,-8 0 0,9-4 0,-11 8 0,10-9 0,-6 4 0,9-4 0,-1-1 0,0 1 0,1-1 0,0-2 0,3 1 0,-3-4 0,2 2 0,-3-3 0,1 0 0,-1 0 0,0 0 0,1 0 0,-1 0 0,1 0 0,0 0 0,-1 0 0,1 0 0,0 0 0,3 3 0,-1-2 0,3 1 0,-1-2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9:43:20.38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45 0 24575,'-5'4'0,"2"-2"0,-4 13 0,6-7 0,-3 9 0,-4-4 0,6 0 0,-6 10 0,5-13 0,3 13 0,-3-10 0,3 0 0,0 4 0,0 4 0,0-6 0,0 10 0,0-12 0,0 0 0,0 3 0,0-3 0,0 0 0,0-1 0,0-5 0,0-1 0,0 1 0,0 0 0,0-1 0,0 1 0,0-1 0,0 1 0,0 0 0,0-1 0,0 1 0,0 0 0,0-1 0,0 1 0,0-1 0,0 4 0,3-6 0,0 5 0,2-9 0,1 5 0,-1-4 0,1 1 0,0-2 0,-3 0 0,0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0:57:26.63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1157 159 24575,'-12'0'0,"3"0"0,-4 0 0,4 0 0,-6 0 0,5 0 0,-13 0 0,13 0 0,-12 0 0,5 0 0,-4 0 0,4 0 0,-2 0 0,8 0 0,-5 0 0,0 0 0,6 0 0,-12 0 0,11 0 0,-12 0 0,12 0 0,-12 0 0,13 0 0,-13 0 0,5 0 0,1 0 0,-6 0 0,5 0 0,1 0 0,-6 0 0,6 0 0,0 0 0,-6 0 0,6 0 0,-8 0 0,1 0 0,7 0 0,1 0 0,0 0 0,5 0 0,-4 0 0,6 0 0,-7 0 0,5 0 0,-5 0 0,7 0 0,0 0 0,0 0 0,0 0 0,1 0 0,-1 0 0,0 0 0,0 0 0,0 0 0,0 0 0,0 0 0,0 0 0,0 0 0,0 0 0,0 0 0,0 0 0,0 0 0,0 0 0,-4 0 0,3 0 0,-3 0 0,4 0 0,1 0 0,-1 0 0,2 0 0,-2 0 0,0-9 0,0 7 0,1-6 0,-1 4 0,1 3 0,3-7 0,-3 7 0,3-7 0,-4 3 0,1 0 0,3-3 0,-2 7 0,2-7 0,-3 7 0,4-6 0,-3 6 0,6-6 0,-7 6 0,7-7 0,-7 7 0,7-7 0,-7 3 0,3-4 0,-3 0 0,3 1 0,-2 3 0,6-3 0,-6 4 0,6-1 0,-2 2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9:43:22.95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236 647 24575,'-2'3'0,"-2"-1"0,-1-2 0,-14 0 0,9 0 0,-14-4 0,11-5 0,0 0 0,2 1 0,-4-6 0,6 8 0,-5-9 0,3 1 0,4 5 0,-5-10 0,4 6 0,-1-5 0,4 0 0,-2 5 0,2-4 0,-3 4 0,0 0 0,4-4 0,1 9 0,-1-8 0,3 8 0,-3-4 0,4 0 0,0 4 0,0-8 0,0 8 0,0-9 0,0 4 0,0 0 0,0-4 0,0-3 0,0 0 0,0-5 0,4 7 0,1 0 0,8 0 0,-2-7 0,1 10 0,2-9 0,-5 11 0,3 0 0,1 0 0,-6 6 0,5 0 0,0-1 0,-4 4 0,11-7 0,-5 9 0,2-8 0,1 10 0,-9-3 0,3 3 0,1 0 0,-4 0 0,4 0 0,-6 0 0,6 0 0,-4 0 0,4 0 0,-1 0 0,-3 0 0,4 0 0,-5 0 0,-1 0 0,1 3 0,-4 0 0,0 4 0,0 0 0,-2 4 0,2 2 0,-3 5 0,0 7 0,0-5 0,0 12 0,0-12 0,0 5 0,0-7 0,0 0 0,0 0 0,0-5 0,0 4 0,0-9 0,0 4 0,0-6 0,0 1 0,0 0 0,0 4 0,0 5 0,0 3 0,0 2 0,0-8 0,-3 7 0,2-12 0,-5 7 0,6-9 0,-7 6 0,6-4 0,-6 4 0,6-6 0,-5 1 0,2 0 0,1-1 0,-3-2 0,5 2 0,-5-5 0,5 4 0,-4-4 0,4 5 0,-5-5 0,5 5 0,-5-6 0,3 6 0,-1-2 0,-2 3 0,2-4 0,-2 3 0,2-2 0,-2 3 0,2-4 0,-2 3 0,2-2 0,-2 2 0,3 1 0,-4-3 0,0 2 0,4-3 0,-3 4 0,2-3 0,-3 2 0,1-6 0,-1 6 0,0-5 0,1 2 0,-1-3 0,0 3 0,1-2 0,-6 2 0,4-3 0,-3 0 0,4 0 0,1 0 0,-1 0 0,0 0 0,1 0 0,-1 0 0,1 0 0,-1-3 0,1 0 0,3-9 0,-3 4 0,5-3 0,-6-1 0,6 4 0,-3-4 0,0 1 0,3 3 0,-3-4 0,4 5 0,-4-4 0,3 3 0,-3-3 0,4 5 0,0-1 0,0 0 0,0 1 0,0 0 0,0-1 0,0 1 0,3-1 0,1 1 0,2-1 0,6-1 0,-4 4 0,9-4 0,-9 4 0,3 0 0,1 1 0,-4 3 0,4 0 0,-1 0 0,-3 0 0,8 0 0,-8 0 0,9 0 0,-4 0 0,0 0 0,4 0 0,-9 0 0,9 0 0,-4 0 0,0 0 0,3 0 0,-8 0 0,4 3 0,0 1 0,-4 3 0,3 1 0,-4-1 0,0-1 0,4 2 0,-3-1 0,4 1 0,-5-2 0,0 6 0,5-3 0,-3 3 0,3-5 0,-5 5 0,0-4 0,1 4 0,-1-6 0,-1 1 0,1-3 0,0 2 0,-1-6 0,1 6 0,-1-5 0,1 2 0,0-3 0,-1 0 0,1 0 0,0 0 0,-1 0 0,0 0 0,-3 0 0,0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9:43:24.39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 24575,'3'10'0,"-1"2"0,3 13 0,1 5 0,0-2 0,3 0 0,-8-10 0,7 0 0,-7-5 0,3 4 0,-4-4 0,4 5 0,-3 0 0,7 0 0,-7-5 0,3 4 0,0-4 0,-3 5 0,3 0 0,-4 2 0,0-1 0,0 2 0,0-8 0,0 4 0,0-10 0,0 5 0,0-5 0,0-1 0,0 1 0,0-1 0,0 1 0,0-2 0,0 2 0,-3-1 0,0 0 0,-1 1 0,-2-3 0,2 1 0,-2-1 0,2 3 0,-2-1 0,3 0 0,-3-2 0,3-1 0,1-3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9:42:58.73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515 50 24575,'-5'0'0,"-13"-5"0,-8-4 0,-17-3 0,10-1 0,0 7 0,15 2 0,0 4 0,0 0 0,-7 0 0,10 0 0,-9 0 0,11 0 0,-5 0 0,0 4 0,4 5 0,1 5 0,0 4 0,3 0 0,-7 0 0,7 0 0,-3 0 0,0 0 0,3 0 0,-3 0 0,0 0 0,3 0 0,-3 0 0,3 0 0,2 0 0,3 0 0,1 0 0,4 0 0,0 0 0,0 0 0,0 0 0,0 0 0,0 0 0,0 0 0,3-5 0,13 12 0,-1-14 0,11 14 0,-1-14 0,-5 6 0,13-5 0,-13 2 0,5-4 0,0 0 0,-5-1 0,0 0 0,-3-4 0,-4-2 0,5-3 0,-5 0 0,4 0 0,-4 0 0,5-4 0,0-5 0,-4-5 0,2 0 0,-6-3 0,7 3 0,-7-4 0,3 0 0,-4 0 0,3-3 0,-4 7 0,0 0 0,-5 7 0,-3-2 0,0 1 0,0-1 0,0-3 0,0 4 0,0-9 0,0 10 0,0-10 0,0 4 0,0-5 0,0 0 0,0 0 0,-4 0 0,-1 0 0,0 5 0,-2 1 0,6 5 0,-5 1 0,6-1 0,-6 3 0,6-1 0,-6 5 0,6-5 0,-6 4 0,5-4 0,-5 4 0,3-4 0,-3 4 0,3-3 0,1 1 0,-1 1 0,2-3 0,-4 1 0,4-2 0,-1 1 0,-1 2 0,2-2 0,-2 1 0,0 1 0,3-3 0,-6 6 0,6-6 0,-3 4 0,0-1 0,2 0 0,-2 3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9:43:00.53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 6 24575,'-2'-3'0,"4"0"0,0 3 0,10 0 0,1 0 0,7 0 0,-1 0 0,9 0 0,-14 0 0,10 0 0,-11 0 0,5 0 0,0 0 0,7 0 0,-5 0 0,5 0 0,0 0 0,-5 0 0,4 0 0,1 0 0,-6 0 0,7 0 0,-8 0 0,0 0 0,-5 0 0,3 0 0,-3 0 0,5 0 0,0 4 0,0 1 0,0 4 0,0 4 0,0-3 0,8 10 0,-12-11 0,18 12 0,-23-13 0,15 7 0,-16-8 0,9 2 0,-9-2 0,9 6 0,-10-5 0,10 4 0,-9-5 0,9 2 0,-9-2 0,3 0 0,-4 0 0,0-3 0,-1-1 0,-2-3 0,-1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9:43:26.78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0 24575,'0'18'0,"0"-4"0,0 11 0,0-7 0,0 7 0,0-5 0,0 11 0,0 4 0,0-12 0,0 19 0,0-18 0,0 14 0,0-10 0,0-3 0,0-7 0,0 0 0,0 0 0,0-5 0,0 4 0,0-4 0,0 0 0,0 4 0,0-9 0,0 8 0,0-8 0,3 4 0,-2-5 0,2-1 0,-3 1 0,0-1 0,2-3 0,-2-1 0,2-2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9:43:29.46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14 0 24575,'11'0'0,"4"0"0,13 0 0,-3 0 0,16 0 0,-24 0 0,7 0 0,-4 0 0,-5 0 0,4 0 0,-8 0 0,-3 0 0,9 0 0,-9 0 0,4 0 0,-1 0 0,-3 3 0,4 1 0,-5 2 0,-1 1 0,1 0 0,0-1 0,-1 1 0,-2 0 0,2-1 0,-6 1 0,3 0 0,0-4 0,-2 3 0,2-2 0,-3 2 0,0 1 0,0 0 0,0 4 0,0-3 0,0 9 0,0-9 0,0 9 0,0-9 0,0 8 0,0-8 0,-3 4 0,2 0 0,-5-4 0,2 8 0,-3-8 0,-2 9 0,2-9 0,0 4 0,0-6 0,-1 6 0,-4-3 0,-2 4 0,1-5 0,-3 1 0,3-2 0,-5 2 0,0 0 0,5-1 0,-4-3 0,9 1 0,-9-5 0,10 5 0,-5-6 0,5 3 0,1-3 0,-1 3 0,0-2 0,-4 2 0,3-3 0,-12 0 0,6 0 0,-2 3 0,5-2 0,1 2 0,4-3 0,-1 0 0,5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9:43:30.84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122 0 24575,'0'10'0,"-7"5"0,5-2 0,-10 14 0,11-17 0,-8 14 0,4-11 0,-4 5 0,4-5 0,-7 12 0,10-16 0,-10 16 0,8-17 0,-1 9 0,-6-4 0,9 5 0,-6-5 0,8 4 0,0-9 0,0 8 0,-3-8 0,3 4 0,-3-5 0,-1 4 0,3-3 0,-3 4 0,4-5 0,0-1 0,0 6 0,0-4 0,0 4 0,0-6 0,0 1 0,0 2 0,0-1 0,0 1 0,0-2 0,0 0 0,0-1 0,3 1 0,0-1 0,4 1 0,0 0 0,-1-1 0,1 1 0,-1-1 0,0 1 0,0-2 0,1 2 0,-1-1 0,-3 0 0,3 1 0,-5 0 0,5-1 0,-5 1 0,4-3 0,-4 2 0,3-6 0,-1 3 0,2-3 0,1 0 0,-2 0 0,-1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9:43:31.98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0 24575,'10'0'0,"-3"0"0,10 0 0,-5 0 0,14 0 0,9 0 0,-10 0 0,14 0 0,-29 0 0,14 0 0,-11 0 0,0 0 0,-2 0 0,1 0 0,-4 0 0,9 0 0,-9 0 0,3 0 0,-4 0 0,0 0 0,-4 0 0,0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9:43:33.75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169 3 24575,'-2'-3'0,"-1"3"0,-8 5 0,3 6 0,-5 4 0,4 3 0,-4 0 0,2 7 0,1 2 0,-3 0 0,11-2 0,-16 0 0,16 2 0,-19 8 0,19-8 0,-8 5 0,5-5 0,-1 0 0,0 6 0,2-13 0,4 5 0,0-7 0,0 0 0,0 0 0,0-6 0,0 0 0,0 0 0,0-5 0,0 10 0,0-9 0,0 4 0,0 0 0,3-5 0,1 5 0,7 0 0,-3-4 0,9 4 0,-4-4 0,5 1 0,8 4 0,-6-2 0,6-2 0,-13-3 0,15-5 0,-18 2 0,18-3 0,-20 0 0,12 0 0,-12 0 0,7-3 0,-8-5 0,5-5 0,8-20 0,2-11 0,0-2 0,-1-4 0,-8 16 0,3 0 0,-4 0 0,-6 7 0,-1-6 0,-5 14 0,0-2 0,0 5 0,0 3 0,0-5 0,0 5 0,0-4 0,0 9 0,0-9 0,0 4 0,-3 0 0,-1 2 0,-3-1 0,0 4 0,-1-4 0,1 6 0,1-1 0,-1 0 0,0 4 0,1-3 0,-1 2 0,1-3 0,-6 0 0,4 0 0,-4-1 0,0 4 0,5-2 0,-5 6 0,0-7 0,4 6 0,-3-6 0,4 6 0,1-2 0,-1 0 0,1 2 0,0-1 0,-1-1 0,0 2 0,1-2 0,0 0 0,1 3 0,2-3 0,1 3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9:43:34.85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 24575,'5'0'0,"6"0"0,17 0 0,-6 0 0,10 0 0,-6 0 0,-12 0 0,18 0 0,-23 0 0,22 0 0,-21 0 0,14 0 0,-11 0 0,0 0 0,4 0 0,-9 0 0,9 0 0,-10 0 0,5 0 0,0 4 0,-4 0 0,3 3 0,-4 0 0,0 0 0,-1-1 0,1 1 0,0 0 0,-4-1 0,3 1 0,-5-1 0,5 1 0,-5 0 0,4-4 0,-4 3 0,5-2 0,-3 2 0,4-2 0,-1 1 0,1-1 0,-1-1 0,-2 3 0,2-5 0,-3 2 0,3-1 0,0-1 0,-3 1 0,-1-2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0:57:30.00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1273 0 24575,'0'2'0,"0"0"0,0 9 0,0-3 0,0 1 0,0 0 0,0 0 0,0 0 0,0 0 0,-4 0 0,3 0 0,-3 0 0,0 0 0,3 0 0,-7 0 0,7 0 0,-7 0 0,7 0 0,-3 0 0,0 0 0,3 6 0,-7-4 0,7 4 0,-7-6 0,7 0 0,-7 0 0,7 0 0,-7 0 0,7 0 0,-3 0 0,0 0 0,3 0 0,-7 0 0,7 0 0,-7 0 0,7 0 0,-7 4 0,3-3 0,-4 3 0,1-5 0,-1 1 0,5-1 0,-8 1 0,6 4 0,-6-3 0,3 2 0,4-3 0,-3 0 0,3 0 0,-4 0 0,4 0 0,-3 0 0,2 0 0,-3 0 0,4 0 0,-3 0 0,3 0 0,-4 0 0,0 0 0,0 0 0,0 0 0,0 0 0,0 0 0,1-4 0,-1 3 0,0-7 0,0 7 0,0-7 0,0 7 0,0-7 0,0 3 0,-7 1 0,6-4 0,-6 5 0,0-1 0,6-4 0,-12 5 0,11-6 0,-11 0 0,4 0 0,1 0 0,-6 0 0,12 0 0,-11 0 0,5 0 0,-1 0 0,-4 0 0,4 0 0,1 0 0,-17 0 0,21-4 0,-21 3 0,17-9 0,0 5 0,-6-7 0,12 3 0,-12-3 0,13 2 0,-6 0 0,0 0 0,5 0 0,-5 0 0,8 1 0,-1 0 0,-7-2 0,5 2 0,-5 3 0,7-2 0,0 7 0,4-7 0,-2 7 0,2-7 0,-4 4 0,1-5 0,-1 4 0,4-3 0,-2 7 0,6-6 0,-8 6 0,8-6 0,-6 6 0,6-7 0,-5 4 0,2-5 0,-1 1 0,-2-4 0,3 3 0,-1-4 0,-4-3 0,4 6 0,-2-6 0,-1 7 0,3 0 0,-3 0 0,-1 1 0,0-1 0,1 5 0,3-4 0,-2 7 0,3-3 0,-2 4 0,-1 3 0,3 2 0,1 3 0,-3 8 0,5 2 0,-4 6 0,-2 9 0,6-7 0,-6 17 0,0-7 0,6 9 0,-6 1 0,7-1 0,-5-8 0,3 6 0,-3-7 0,5 0 0,0-2 0,0-10 0,0-6 0,0-3 0,0-6 0,0 0 0,0 0 0,0-7 0,0-23 0,0 1 0,0-26 0,0 19 0,0-15 0,0 5 0,0 1 0,0 2 0,5 10 0,-4 0 0,10 0 0,-10 6 0,5-4 0,-6 12 0,0-12 0,4 11 0,-3-4 0,7 6 0,-7-7 0,7 6 0,-7-6 0,7 7 0,-7 1 0,7-1 0,-7 0 0,6 1 0,-3 3 0,0-2 0,3 3 0,-6-5 0,6 4 0,-6-3 0,6 4 0,-6-4 0,3 1 0,-1 4 0,-2-4 0,5 3 0,-1-1 0,4-2 0,-1 6 0,1-3 0,-1 0 0,1 3 0,0-3 0,0 4 0,0 0 0,0 0 0,0 0 0,0 0 0,0 0 0,0 0 0,0 0 0,0 0 0,6 0 0,3 6 0,-1-1 0,6 2 0,-6 2 0,0-4 0,5 1 0,-11 2 0,5-3 0,-7 0 0,0-1 0,0 0 0,0-3 0,0 3 0,-4-1 0,-1 2 0,-4-2 0,0 1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9:43:36.36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47 0 24575,'8'0'0,"-2"3"0,1 0 0,-2 3 0,0 6 0,-1-4 0,4 9 0,-2 3 0,4 7 0,1 0 0,0 6 0,-1-6 0,2 7 0,-1 0 0,-1-7 0,-4 6 0,3-7 0,-8 24 0,4-12 0,-5 5 0,0-22 0,0-4 0,0-2 0,0 4 0,0-3 0,0-4 0,0-6 0,0 1 0,0-1 0,-3 1 0,0 0 0,-9 4 0,-1-2 0,-5 8 0,0-3 0,0 4 0,0 0 0,0 0 0,4 0 0,-3 0 0,8-5 0,-2-2 0,7-4 0,-2 0 0,6-1 0,-6 1 0,5 0 0,-2-2 0,3-1 0,0-2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9:50:15.18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12 24575,'31'0'0,"9"0"0,-3 0 0,30 0 0,8 0 0,-2 0 0,2 0 0,-24 0 0,0 0-208,19 0 1,-3 0 207,8 0 0,1 0 0,-14 0 0,10 0 0,-22 0 0,10 0 0,-14 0 0,1 0 415,0 0-415,-1 0 0,1 0 0,-10 0 0,27 0 0,-22 0 0,15 0 0,-13 0 0,-7 0 0,9 0 0,-9 0 0,7 0 0,5 0 0,1 0 0,9 0 0,-2 0 0,-7 0 0,7 0 0,2 0 0,-9 0 0,9 0 0,-12 0 0,-10 0 0,6 0 0,-6 0 0,-1 0 0,8 0 0,-17 0 0,7 0 0,1 0 0,-8 0 0,7-5 0,1 4 0,-8-5 0,17 6 0,-7 0 0,9 0 0,1 0 0,0 0 0,10 0 0,-8 0 0,22 0 0,-21 0 0,22 0 0,-22 0 0,9 0 0,-12 0 0,-1 0 0,13 0 0,-10 0 0,9 0 0,-13 0 0,15 0 0,-11 0 0,10 0 0,-14 0 0,1 0 0,-1 0 0,2 0 0,0 0 0,-1 0 0,1 0 0,0 7 0,11-5 0,-8 5 0,9 0 0,-13-6 0,1 6 0,-1 0 0,0-5 0,0 4 0,0 1 0,1-5 0,12 5 0,-9-7 0,29 0 0,-28 0 0,16 0 0,-31 0 0,8 0 0,-17 0 0,17 0 0,-17 0 0,7 0 0,0 0 0,-7 0 0,17 0 0,-17 0 0,7 0 0,-10 0 0,11 0 0,-8 0 0,17 0 0,-7 0 0,9 0 0,-9 0 0,27 0 0,-22 0 0,38 0 0,-30 0 0,9 0 0,-22 0 0,7 0 0,-17 0 0,17 0 0,-24 0 0,13 0 0,-22 0 0,4 0 0,-6 0 0,-4 0 0,-1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9:50:18.98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 24575,'11'0'0,"16"0"0,-7 0 0,14 0 0,11 0 0,-15 0 0,15 0 0,-11 0 0,-7 0 0,59 0 0,-55 0 0,66 0 0,-81 0 0,36 8 0,-35 2 0,8 4 0,-11 5 0,-5-8 0,1 4 0,1 1 0,-2-5 0,2 5 0,-1 0 0,-4-5 0,-1 15 0,-5-8 0,0 18 0,0-11 0,0 26 0,0-22 0,0 18 0,0-22 0,-20 13 0,9-12 0,-64 20 0,46-29 0,-20-4 0,-1-3 0,17-10 0,-24 0 0,44-4 0,1-16 0,12 1 0,18-20 0,-2 18 0,28-8 0,-18 15 0,42-9 0,-36 15 0,40-2 0,-44 10 0,19 0 0,-21 5 0,16 22 0,-21-4 0,16 31 0,-24-33 0,19 39 0,-24-38 0,13 35 0,-19-30 0,3 8 0,-5-11 0,5 1 0,-4-1 0,5 0 0,-6-6 0,4-3 0,-3 1 0,3-6 0,-4 6 0,0-7 0,0 0 0,0 0 0,0 0 0,0 4 0,0-3 0,0 3 0,-4-4 0,-5 3 0,-1-6 0,-10 8 0,10-13 0,-13 5 0,12-2 0,-12-3 0,13 3 0,-13-4 0,12 4 0,-12-3 0,12 3 0,-5-4 0,7 0 0,0 0 0,0 0 0,1 0 0,-2 0 0,2 0 0,0 0 0,1 0 0,0 0 0,-1 0 0,0 0 0,0 0 0,-1 0 0,1 0 0,3-4 0,-2 3 0,4-3 0,-4 4 0,-1 0 0,0 0 0,-1 4 0,0-3 0,0 3 0,0 0 0,0-3 0,-7 3 0,5-4 0,-12 0 0,6 0 0,-1 4 0,-5-3 0,13 3 0,-13-4 0,12 0 0,-4 0 0,6 4 0,1-3 0,0 3 0,1-4 0,3-3 0,5-6 0,5-6 0,11-7 0,-5 4 0,10-4 0,-4 4 0,6-6 0,-5-1 0,4 1 0,-4 5 0,6-5 0,-7 12 0,5-5 0,-13 7 0,13-2 0,-12 3 0,5-1 0,-7 5 0,0 1 0,-4 1 0,2 2 0,-7 0 0,-1 6 0,-4 2 0,-4 3 0,-7 0 0,5-1 0,-11 3 0,11-2 0,-12 1 0,13-1 0,-6 0 0,0 0 0,6 0 0,-13 2 0,12-3 0,-5 1 0,7 0 0,0-1 0,0 0 0,4 0 0,-3 0 0,3-1 0,0 2 0,1-1 0,4 0 0,-4 0 0,3 0 0,-6-4 0,6 3 0,-6-7 0,6 5 0,-2 6 0,3-3 0,6 13 0,1-4 0,5 6 0,0 1 0,0 0 0,0-2 0,6 2 0,4 9 0,-3-7 0,7 7 0,-6-9 0,-1-1 0,4 1 0,-9-1 0,8-5 0,-10-3 0,4-5 0,-7-2 0,0 0 0,0 0 0,-4 0 0,3-4 0,-4 2 0,5-6 0,-5 6 0,-1-6 0,-3 3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9:50:19.84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0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0:58:43.70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562 0 24575,'7'11'0,"1"0"0,-3 4 0,3-4 0,-7 11 0,13 4 0,-12 0 0,7 38 0,-9-40 0,0 62 0,0-61 0,0 52 0,0-47 0,0 57 0,0-52 0,0 52 0,0-64 0,-4 37 0,-2-40 0,-13 28 0,7-29 0,-3 5 0,-4-10 0,12-3 0,-20-1 0,5-6 0,4-4 0,-9 0 0,16 0 0,-11 0 0,4 0 0,0 0 0,2 0 0,1-5 0,4 0 0,-5-6 0,6-5 0,4 6 0,-3-6 0,4 7 0,0 0 0,1 0 0,4 0 0,-4 0 0,3 0 0,-3 0 0,4 0 0,0 0 0,0 0 0,0 0 0,0 0 0,0 0 0,0 0 0,0-1 0,0 1 0,0 0 0,3 1 0,2 0 0,3 4 0,-1 0 0,2 4 0,0 0 0,0 0 0,0 0 0,0 0 0,0 0 0,0 0 0,0 0 0,0 0 0,0 0 0,0 0 0,0 0 0,0 4 0,0 1 0,0 4 0,0 0 0,0 0 0,2 7 0,-6-5 0,6 12 0,-10-12 0,9 5 0,-9 0 0,3-5 0,0 15 0,-3-7 0,3 10 0,-4-11 0,0 4 0,0-4 0,0 0 0,0 5 0,0-13 0,0 13 0,0-5 0,0-1 0,0 6 0,0-12 0,0 12 0,0-12 0,0 11 0,0-11 0,0 12 0,-4-12 0,3 5 0,-8 0 0,3-5 0,0 11 0,-2-11 0,1 12 0,-2-13 0,2 13 0,-1-12 0,2 12 0,0-12 0,-4 11 0,4-11 0,-6 12 0,3-13 0,-3 13 0,7-5 0,-5 0 0,4 4 0,-4-11 0,-2 12 0,3-12 0,-3 12 0,7-12 0,-5 4 0,4 1 0,-5 2 0,0-1 0,-1 6 0,3-12 0,2 12 0,-1-12 0,2 11 0,-4-11 0,-1 12 0,1-12 0,-2 12 0,3-12 0,-3 11 0,2-11 0,0 15 0,1-14 0,0 8 0,4-11 0,-5 7 0,9-5 0,-8 4 0,4-5 0,0-1 0,-3 0 0,7 0 0,-3 0 0,0 0 0,3-1 0,-8 1 0,5-2 0,-4 1 0,4 0 0,-3 0 0,3-4 0,-1 4 0,1-3 0,0 0 0,3 3 0,-3-4 0,0 1 0,3-4 0,-3-13 0,4-4 0,0-19 0,0-14 0,0-1 0,0-9 0,0 12 0,0 0 0,0 1 0,0 9 0,0 2 0,0 11 0,0 6 0,0 2 0,0 7 0,0 10 0,0 7 0,0 11 0,0 6 0,0-1 0,0 11 0,0-8 0,0 7 0,0-9 0,0 9 0,0-7 0,0 8 0,0-11 0,0-7 0,0 6 0,0-12 0,0 5 0,0-7 0,0 7 0,0-6 0,0 6 0,0-7 0,0 0 0,0 0 0,0-2 0,0 1 0,4-3 0,-3 2 0,6-6 0,-3 6 0,4-6 0,-1 2 0,0-3 0,1 0 0,0 0 0,1 0 0,-1 0 0,1-4 0,7-3 0,2-3 0,6-3 0,1 1 0,-1 0 0,1 0 0,9-2 0,-14 7 0,13-6 0,-15 7 0,-1-1 0,-1-3 0,-7 9 0,-1-3 0,-3 2 0,-1 1 0,-4-2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05:50:38.35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1 145 24575,'75'-7'0,"-1"1"0,6 6 0,-12 0-889,30 0 889,-14 0 0,1 0 0,13 11 0,-31 2 0,14 10 0,0 0 0,-27-4 0,23 13 292,-27-10-292,0 6 148,10 2-148,-24-11 0,11 16 0,-14-8 449,0-2-449,-7 7 0,6-6 0,-8 13 0,1-4 0,-3 3 0,-7-14 0,1 8 0,-1-8 0,0 0 0,1 7 0,-3-17 0,-4 17 0,4-7 0,-12 0 0,14 7 0,-13-17 0,11 13 0,-12-13 0,5 4 0,-6-7 0,5-5 0,1 3 0,1-3 0,3 0 0,-9 5 0,10-4 0,-4 0 0,5 4 0,0-10 0,1 5 0,-1-1 0,0-4 0,10 5 0,1-6 0,11 0 0,-1 0 0,15 0 0,-11 0 0,12 0 0,-16 0 0,-9 0 0,-2 0 0,-10 0 0,1 0 0,-1 0 0,0 0 0,-56-13 0,22 2 0,-38-7 0,-8 0 0,6-4 0,9 6 0,-2 0 0,-26-8 0,14 3 0,18 8 0,0 1 0,-18 0 0,-14-9 0,17 19 0,1-17 0,0 17 0,-1-8 0,1 1 0,0 6 0,-1-15 0,14 15 0,-11-14 0,23 16 0,0-7 0,17 8 0,22 0 0,25 0 0,17 0 0,37 0 0,5 0-492,-35-1 0,3 2 453,8 5 1,1 1-454,2 1 0,1 1 296,10 5 0,0 2 196,0-1 0,-1 0 0,1 0 0,0 0 0,0 0 0,-1 0 0,2 0 0,-2 0 0,-9-1 0,-1 0-186,-1-6 1,-3 0 185,25 13 0,-4-19 0,-18 17 0,-13-17 0,-3 7 965,-23-9-965,-2 0 983,-10 0-544,0 6-18,-5-1-421,-31 2 0,-12-4 0,-29-3 0,2 0 0,0 0 0,-1 0 0,1 0 0,0 0 0,-17 0 0,12 0 0,-13 0 0,18 0 0,-1 0 0,-14 0 0,11 0 0,2 0 0,18 0 0,1 0 0,3 0 0,-20 0 0,30 0 0,-13 0 0,22 0 0,0 0 0,-7 0 0,7 0 0,-9-7 0,-1-2 0,1-8 0,9 2 0,-7 7 0,7-5 0,-10 11 0,1-6 0,-1 8 0,1 0 0,0-7 0,-1 5 0,1-5 0,9 1 0,-8 5 0,8-12 0,0 11 0,-7-11 0,17 12 0,-8-5 0,11 2 0,4-6 0,3-2 0,4-13 0,6 10 0,2-16 0,19-7 0,7-13 0,7-28 0,-7 24 0,-6-19 0,-18 37 0,-1-10 0,-9 14 0,0-1 0,0 10 0,0-7 0,0 16 0,0-6 0,-5 8 0,-2 1 0,-15-2 0,8 1 0,-8 4 0,-5-2 0,1 2 0,-3-3 0,-2-4 0,7 1 0,-9-2 0,-14-1 0,-4 0 0,-13-2 0,12 3 0,6 5 0,13-2 0,-1 12 0,1-6 0,0 8 0,0 0 0,9 0 0,2 0 0,10 0 0,-10 0 0,9 0 0,-9 0 0,12 0 0,-1 0 0,1 0 0,0 5 0,4 0 0,1 4 0,5 2 0,0 0 0,0 11 0,0 2 0,0 9 0,0 14 0,0-10 0,16 38 0,-4-35 0,22 22 0,-8-29 0,7 1 0,6 4 0,-5-3 0,5-3 0,-5-8 0,-10-9 0,7 1 0,-16-3 0,16 3 0,-17-3 0,8-5 0,-10 3 0,0-9 0,1 3 0,-1-5 0,-1 0 0,0 0 0,-1 0 0,1 0 0,0 0 0,6 0 0,-4 0 0,3 0 0,-5 0 0,-5-5 0,-1-17 0,-5 6 0,0-11 0,0 5 0,0 8 0,0-8 0,0 0 0,0 8 0,0-8 0,0 0 0,0 8 0,-5-7 0,-2 14 0,-4-3 0,-10 9 0,6-4 0,-7 5 0,10 0 0,0 0 0,1 0 0,1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8D00B-A97F-1D49-90B0-5C00E9C58F0F}" type="datetimeFigureOut">
              <a:rPr lang="ja-JP" altLang="en-US" smtClean="0"/>
              <a:pPr/>
              <a:t>2021/8/20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B1E19-CF36-A244-8A85-A1D4B9D837F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33226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S_V(R) &amp;= 4 k_{\rm B} T R\\</a:t>
            </a:r>
          </a:p>
          <a:p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= (0.13 \sqrt{R}\,{\rm [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nV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/\sqrt{Hz}]})^2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62446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63585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{\rm FDT:}\, S_0 = 4 k_{\rm B} T G_1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51804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51428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13676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44882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79502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78867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13541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96792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</a:lstStyle>
          <a:p>
            <a:r>
              <a:rPr kumimoji="0" lang="ja-JP" altLang="en-US" dirty="0"/>
              <a:t>マスタ タイトルの書式設定</a:t>
            </a:r>
            <a:endParaRPr kumimoji="0" 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ja-JP" altLang="en-US" dirty="0"/>
              <a:t>マスタ サブタイトルの書式設定</a:t>
            </a:r>
            <a:endParaRPr kumimoji="0" 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 i="0">
                <a:latin typeface="Tahoma"/>
                <a:ea typeface="ＤＦＰ太丸ゴシック体"/>
              </a:defRPr>
            </a:lvl1pPr>
          </a:lstStyle>
          <a:p>
            <a:fld id="{2AB37618-0805-8149-96D6-11D91736276A}" type="datetime1">
              <a:rPr lang="en-US" altLang="ja-JP" smtClean="0"/>
              <a:t>8/20/21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25655" y="6476999"/>
            <a:ext cx="5507719" cy="274320"/>
          </a:xfrm>
        </p:spPr>
        <p:txBody>
          <a:bodyPr/>
          <a:lstStyle>
            <a:lvl1pPr>
              <a:defRPr sz="1400" b="1" i="0">
                <a:latin typeface="Tahoma"/>
                <a:ea typeface="ＤＦＰ太丸ゴシック体"/>
              </a:defRPr>
            </a:lvl1pPr>
          </a:lstStyle>
          <a:p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latin typeface="Tahoma"/>
                <a:ea typeface="ＤＦＰ太丸ゴシック体"/>
              </a:defRPr>
            </a:lvl1pPr>
          </a:lstStyle>
          <a:p>
            <a:fld id="{FF21C145-317C-4DEC-9A6B-045D66B7A0F9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  <p:sp>
        <p:nvSpPr>
          <p:cNvPr id="10" name="正方形/長方形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18B2-8C6E-044F-9F6A-377856F4B0D6}" type="datetime1">
              <a:rPr lang="en-US" altLang="ja-JP" smtClean="0"/>
              <a:t>8/20/21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正方形/長方形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E84DC-1B77-6048-B689-09D9D85482AE}" type="datetime1">
              <a:rPr lang="en-US" altLang="ja-JP" smtClean="0"/>
              <a:t>8/20/21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ja-JP" altLang="en-US" dirty="0"/>
              <a:t>マスタ タイトルの書式設定</a:t>
            </a:r>
            <a:endParaRPr kumimoji="0" 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ja-JP" altLang="en-US" dirty="0"/>
              <a:t>マスタ テキストの書式設定</a:t>
            </a:r>
          </a:p>
          <a:p>
            <a:pPr lvl="1" eaLnBrk="1" latinLnBrk="0" hangingPunct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 eaLnBrk="1" latinLnBrk="0" hangingPunct="1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 eaLnBrk="1" latinLnBrk="0" hangingPunct="1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 eaLnBrk="1" latinLnBrk="0" hangingPunct="1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kumimoji="0" 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0700-0B3F-3549-A66A-9C8581A61A0D}" type="datetime1">
              <a:rPr lang="en-US" altLang="ja-JP" smtClean="0"/>
              <a:t>8/20/21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1" i="0">
                <a:latin typeface="IBM Plex Sans" panose="020B0503050203000203" pitchFamily="34" charset="0"/>
              </a:defRPr>
            </a:lvl1pPr>
          </a:lstStyle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 ヘッダー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正方形/長方形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</a:lstStyle>
          <a:p>
            <a:r>
              <a:rPr kumimoji="0" lang="ja-JP" altLang="en-US" dirty="0"/>
              <a:t>マスタ タイトルの書式設定</a:t>
            </a:r>
            <a:endParaRPr kumimoji="0" 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ja-JP" altLang="en-US" dirty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AF679-C3E2-5244-B46E-E462411D61DD}" type="datetime1">
              <a:rPr lang="en-US" altLang="ja-JP" smtClean="0"/>
              <a:t>8/20/21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5CD18-686B-47A9-AFD5-66CE5FA52A66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E63A-D15D-E549-9C62-13A55EC1BEDF}" type="datetime1">
              <a:rPr lang="en-US" altLang="ja-JP" smtClean="0"/>
              <a:t>8/20/21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777E6-ED15-7D4C-9266-D2AD4DA8C987}" type="datetime1">
              <a:rPr lang="en-US" altLang="ja-JP" smtClean="0"/>
              <a:t>8/20/21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4C20E-6FFC-094D-BA2E-F4DA3C519398}" type="datetime1">
              <a:rPr lang="en-US" altLang="ja-JP" smtClean="0"/>
              <a:t>8/20/21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2AB89-8227-8C46-BCA9-5B433C246D6D}" type="datetime1">
              <a:rPr lang="en-US" altLang="ja-JP" smtClean="0"/>
              <a:t>8/20/21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DCD82-1D50-7E4A-9E2C-444DD385996D}" type="datetime1">
              <a:rPr lang="en-US" altLang="ja-JP" smtClean="0"/>
              <a:t>8/20/21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12" name="正方形/長方形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正方形/長方形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ja-JP" altLang="en-US"/>
              <a:t>アイコンをクリックして図を追加</a:t>
            </a:r>
            <a:endParaRPr kumimoji="0" 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C4B3F3F0-4F1A-6E4A-8536-691210573656}" type="datetime1">
              <a:rPr lang="en-US" altLang="ja-JP" smtClean="0"/>
              <a:t>8/20/21</a:t>
            </a:fld>
            <a:endParaRPr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正方形/長方形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 bwMode="invGray">
          <a:xfrm>
            <a:off x="0" y="880239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正方形/長方形 6"/>
          <p:cNvSpPr/>
          <p:nvPr/>
        </p:nvSpPr>
        <p:spPr bwMode="ltGray">
          <a:xfrm>
            <a:off x="0" y="1"/>
            <a:ext cx="9143999" cy="880238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27839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ja-JP" altLang="en-US" dirty="0"/>
              <a:t>マスタ タイトルの書式設定</a:t>
            </a:r>
            <a:endParaRPr kumimoji="0" 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925959"/>
            <a:ext cx="8229600" cy="5474841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ja-JP" altLang="en-US" dirty="0"/>
              <a:t>マスタ テキストの書式設定</a:t>
            </a:r>
          </a:p>
          <a:p>
            <a:pPr lvl="1" eaLnBrk="1" latinLnBrk="0" hangingPunct="1"/>
            <a:r>
              <a:rPr kumimoji="0" lang="ja-JP" altLang="en-US" dirty="0"/>
              <a:t>第 </a:t>
            </a:r>
            <a:r>
              <a:rPr kumimoji="0" lang="en-US" altLang="ja-JP" dirty="0"/>
              <a:t>2 </a:t>
            </a:r>
            <a:r>
              <a:rPr kumimoji="0" lang="ja-JP" altLang="en-US" dirty="0"/>
              <a:t>レベル</a:t>
            </a:r>
          </a:p>
          <a:p>
            <a:pPr lvl="2" eaLnBrk="1" latinLnBrk="0" hangingPunct="1"/>
            <a:r>
              <a:rPr kumimoji="0" lang="ja-JP" altLang="en-US" dirty="0"/>
              <a:t>第 </a:t>
            </a:r>
            <a:r>
              <a:rPr kumimoji="0" lang="en-US" altLang="ja-JP" dirty="0"/>
              <a:t>3 </a:t>
            </a:r>
            <a:r>
              <a:rPr kumimoji="0" lang="ja-JP" altLang="en-US" dirty="0"/>
              <a:t>レベル</a:t>
            </a:r>
          </a:p>
          <a:p>
            <a:pPr lvl="3" eaLnBrk="1" latinLnBrk="0" hangingPunct="1"/>
            <a:r>
              <a:rPr kumimoji="0" lang="ja-JP" altLang="en-US" dirty="0"/>
              <a:t>第 </a:t>
            </a:r>
            <a:r>
              <a:rPr kumimoji="0" lang="en-US" altLang="ja-JP" dirty="0"/>
              <a:t>4 </a:t>
            </a:r>
            <a:r>
              <a:rPr kumimoji="0" lang="ja-JP" altLang="en-US" dirty="0"/>
              <a:t>レベル</a:t>
            </a:r>
          </a:p>
          <a:p>
            <a:pPr lvl="4" eaLnBrk="1" latinLnBrk="0" hangingPunct="1"/>
            <a:r>
              <a:rPr kumimoji="0" lang="ja-JP" altLang="en-US" dirty="0"/>
              <a:t>第 </a:t>
            </a:r>
            <a:r>
              <a:rPr kumimoji="0" lang="en-US" altLang="ja-JP" dirty="0"/>
              <a:t>5 </a:t>
            </a:r>
            <a:r>
              <a:rPr kumimoji="0" lang="ja-JP" altLang="en-US" dirty="0"/>
              <a:t>レベル</a:t>
            </a:r>
            <a:endParaRPr kumimoji="0" 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7AD53043-31B7-CC4E-9EA2-D0934578A346}" type="datetime1">
              <a:rPr lang="en-US" altLang="ja-JP" smtClean="0"/>
              <a:t>8/20/21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1" sz="3600" b="1" kern="1200">
          <a:solidFill>
            <a:schemeClr val="accent1">
              <a:satMod val="150000"/>
            </a:schemeClr>
          </a:solidFill>
          <a:effectLst/>
          <a:latin typeface="+mj-lt"/>
          <a:ea typeface="ＤＦＰ太丸ゴシック体"/>
          <a:cs typeface="+mj-cs"/>
        </a:defRPr>
      </a:lvl1pPr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1" sz="3200" kern="1200">
          <a:solidFill>
            <a:schemeClr val="tx1"/>
          </a:solidFill>
          <a:latin typeface="Tahoma"/>
          <a:ea typeface="ＤＦＰ太丸ゴシック体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1" sz="2800" kern="1200">
          <a:solidFill>
            <a:schemeClr val="tx1"/>
          </a:solidFill>
          <a:latin typeface="Tahoma"/>
          <a:ea typeface="ＤＦＰ太丸ゴシック体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1" sz="2400" kern="1200">
          <a:solidFill>
            <a:schemeClr val="tx1"/>
          </a:solidFill>
          <a:latin typeface="Tahoma"/>
          <a:ea typeface="ＤＦＰ太丸ゴシック体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1" sz="2000" kern="1200">
          <a:solidFill>
            <a:schemeClr val="tx1"/>
          </a:solidFill>
          <a:latin typeface="Tahoma"/>
          <a:ea typeface="ＤＦＰ太丸ゴシック体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1" lang="en-US" sz="2000" kern="1200" smtClean="0">
          <a:solidFill>
            <a:schemeClr val="tx1"/>
          </a:solidFill>
          <a:latin typeface="Tahoma"/>
          <a:ea typeface="ＤＦＰ太丸ゴシック体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1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l/abstract/10.1103/PhysRevLett.104.080602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3.png"/><Relationship Id="rId21" Type="http://schemas.openxmlformats.org/officeDocument/2006/relationships/customXml" Target="../ink/ink42.xml"/><Relationship Id="rId42" Type="http://schemas.openxmlformats.org/officeDocument/2006/relationships/image" Target="../media/image51.png"/><Relationship Id="rId47" Type="http://schemas.openxmlformats.org/officeDocument/2006/relationships/customXml" Target="../ink/ink55.xml"/><Relationship Id="rId63" Type="http://schemas.openxmlformats.org/officeDocument/2006/relationships/customXml" Target="../ink/ink63.xml"/><Relationship Id="rId68" Type="http://schemas.openxmlformats.org/officeDocument/2006/relationships/image" Target="../media/image64.png"/><Relationship Id="rId84" Type="http://schemas.openxmlformats.org/officeDocument/2006/relationships/customXml" Target="../ink/ink73.xml"/><Relationship Id="rId16" Type="http://schemas.openxmlformats.org/officeDocument/2006/relationships/image" Target="../media/image38.png"/><Relationship Id="rId11" Type="http://schemas.openxmlformats.org/officeDocument/2006/relationships/customXml" Target="../ink/ink37.xml"/><Relationship Id="rId32" Type="http://schemas.openxmlformats.org/officeDocument/2006/relationships/image" Target="../media/image46.png"/><Relationship Id="rId37" Type="http://schemas.openxmlformats.org/officeDocument/2006/relationships/customXml" Target="../ink/ink50.xml"/><Relationship Id="rId53" Type="http://schemas.openxmlformats.org/officeDocument/2006/relationships/customXml" Target="../ink/ink58.xml"/><Relationship Id="rId58" Type="http://schemas.openxmlformats.org/officeDocument/2006/relationships/image" Target="../media/image59.png"/><Relationship Id="rId74" Type="http://schemas.openxmlformats.org/officeDocument/2006/relationships/image" Target="../media/image67.png"/><Relationship Id="rId79" Type="http://schemas.openxmlformats.org/officeDocument/2006/relationships/hyperlink" Target="https://doi.org/10.1103/PhysRevLett.71.2401" TargetMode="External"/><Relationship Id="rId5" Type="http://schemas.openxmlformats.org/officeDocument/2006/relationships/image" Target="../media/image23.emf"/><Relationship Id="rId19" Type="http://schemas.openxmlformats.org/officeDocument/2006/relationships/customXml" Target="../ink/ink41.xml"/><Relationship Id="rId14" Type="http://schemas.openxmlformats.org/officeDocument/2006/relationships/image" Target="../media/image37.png"/><Relationship Id="rId22" Type="http://schemas.openxmlformats.org/officeDocument/2006/relationships/image" Target="../media/image41.png"/><Relationship Id="rId27" Type="http://schemas.openxmlformats.org/officeDocument/2006/relationships/customXml" Target="../ink/ink45.xml"/><Relationship Id="rId30" Type="http://schemas.openxmlformats.org/officeDocument/2006/relationships/image" Target="../media/image45.png"/><Relationship Id="rId35" Type="http://schemas.openxmlformats.org/officeDocument/2006/relationships/customXml" Target="../ink/ink49.xml"/><Relationship Id="rId43" Type="http://schemas.openxmlformats.org/officeDocument/2006/relationships/customXml" Target="../ink/ink53.xml"/><Relationship Id="rId48" Type="http://schemas.openxmlformats.org/officeDocument/2006/relationships/image" Target="../media/image54.png"/><Relationship Id="rId56" Type="http://schemas.openxmlformats.org/officeDocument/2006/relationships/image" Target="../media/image58.png"/><Relationship Id="rId64" Type="http://schemas.openxmlformats.org/officeDocument/2006/relationships/image" Target="../media/image62.png"/><Relationship Id="rId69" Type="http://schemas.openxmlformats.org/officeDocument/2006/relationships/customXml" Target="../ink/ink66.xml"/><Relationship Id="rId77" Type="http://schemas.openxmlformats.org/officeDocument/2006/relationships/customXml" Target="../ink/ink70.xml"/><Relationship Id="rId8" Type="http://schemas.openxmlformats.org/officeDocument/2006/relationships/image" Target="../media/image34.png"/><Relationship Id="rId51" Type="http://schemas.openxmlformats.org/officeDocument/2006/relationships/customXml" Target="../ink/ink57.xml"/><Relationship Id="rId72" Type="http://schemas.openxmlformats.org/officeDocument/2006/relationships/image" Target="../media/image66.png"/><Relationship Id="rId80" Type="http://schemas.openxmlformats.org/officeDocument/2006/relationships/customXml" Target="../ink/ink71.xml"/><Relationship Id="rId85" Type="http://schemas.openxmlformats.org/officeDocument/2006/relationships/image" Target="../media/image72.png"/><Relationship Id="rId3" Type="http://schemas.openxmlformats.org/officeDocument/2006/relationships/image" Target="../media/image21.emf"/><Relationship Id="rId12" Type="http://schemas.openxmlformats.org/officeDocument/2006/relationships/image" Target="../media/image36.png"/><Relationship Id="rId17" Type="http://schemas.openxmlformats.org/officeDocument/2006/relationships/customXml" Target="../ink/ink40.xml"/><Relationship Id="rId25" Type="http://schemas.openxmlformats.org/officeDocument/2006/relationships/customXml" Target="../ink/ink44.xml"/><Relationship Id="rId33" Type="http://schemas.openxmlformats.org/officeDocument/2006/relationships/customXml" Target="../ink/ink48.xml"/><Relationship Id="rId38" Type="http://schemas.openxmlformats.org/officeDocument/2006/relationships/image" Target="../media/image49.png"/><Relationship Id="rId46" Type="http://schemas.openxmlformats.org/officeDocument/2006/relationships/image" Target="../media/image53.png"/><Relationship Id="rId59" Type="http://schemas.openxmlformats.org/officeDocument/2006/relationships/customXml" Target="../ink/ink61.xml"/><Relationship Id="rId67" Type="http://schemas.openxmlformats.org/officeDocument/2006/relationships/customXml" Target="../ink/ink65.xml"/><Relationship Id="rId20" Type="http://schemas.openxmlformats.org/officeDocument/2006/relationships/image" Target="../media/image40.png"/><Relationship Id="rId41" Type="http://schemas.openxmlformats.org/officeDocument/2006/relationships/customXml" Target="../ink/ink52.xml"/><Relationship Id="rId54" Type="http://schemas.openxmlformats.org/officeDocument/2006/relationships/image" Target="../media/image57.png"/><Relationship Id="rId62" Type="http://schemas.openxmlformats.org/officeDocument/2006/relationships/image" Target="../media/image61.png"/><Relationship Id="rId70" Type="http://schemas.openxmlformats.org/officeDocument/2006/relationships/image" Target="../media/image65.png"/><Relationship Id="rId75" Type="http://schemas.openxmlformats.org/officeDocument/2006/relationships/customXml" Target="../ink/ink69.xml"/><Relationship Id="rId83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15" Type="http://schemas.openxmlformats.org/officeDocument/2006/relationships/customXml" Target="../ink/ink39.xml"/><Relationship Id="rId23" Type="http://schemas.openxmlformats.org/officeDocument/2006/relationships/customXml" Target="../ink/ink43.xml"/><Relationship Id="rId28" Type="http://schemas.openxmlformats.org/officeDocument/2006/relationships/image" Target="../media/image44.png"/><Relationship Id="rId36" Type="http://schemas.openxmlformats.org/officeDocument/2006/relationships/image" Target="../media/image48.png"/><Relationship Id="rId49" Type="http://schemas.openxmlformats.org/officeDocument/2006/relationships/customXml" Target="../ink/ink56.xml"/><Relationship Id="rId57" Type="http://schemas.openxmlformats.org/officeDocument/2006/relationships/customXml" Target="../ink/ink60.xml"/><Relationship Id="rId10" Type="http://schemas.openxmlformats.org/officeDocument/2006/relationships/image" Target="../media/image35.png"/><Relationship Id="rId31" Type="http://schemas.openxmlformats.org/officeDocument/2006/relationships/customXml" Target="../ink/ink47.xml"/><Relationship Id="rId44" Type="http://schemas.openxmlformats.org/officeDocument/2006/relationships/image" Target="../media/image52.png"/><Relationship Id="rId52" Type="http://schemas.openxmlformats.org/officeDocument/2006/relationships/image" Target="../media/image56.png"/><Relationship Id="rId60" Type="http://schemas.openxmlformats.org/officeDocument/2006/relationships/image" Target="../media/image60.png"/><Relationship Id="rId65" Type="http://schemas.openxmlformats.org/officeDocument/2006/relationships/customXml" Target="../ink/ink64.xml"/><Relationship Id="rId73" Type="http://schemas.openxmlformats.org/officeDocument/2006/relationships/customXml" Target="../ink/ink68.xml"/><Relationship Id="rId78" Type="http://schemas.openxmlformats.org/officeDocument/2006/relationships/image" Target="../media/image69.png"/><Relationship Id="rId81" Type="http://schemas.openxmlformats.org/officeDocument/2006/relationships/image" Target="../media/image70.png"/><Relationship Id="rId4" Type="http://schemas.openxmlformats.org/officeDocument/2006/relationships/image" Target="../media/image22.emf"/><Relationship Id="rId9" Type="http://schemas.openxmlformats.org/officeDocument/2006/relationships/customXml" Target="../ink/ink36.xml"/><Relationship Id="rId13" Type="http://schemas.openxmlformats.org/officeDocument/2006/relationships/customXml" Target="../ink/ink38.xml"/><Relationship Id="rId18" Type="http://schemas.openxmlformats.org/officeDocument/2006/relationships/image" Target="../media/image39.png"/><Relationship Id="rId39" Type="http://schemas.openxmlformats.org/officeDocument/2006/relationships/customXml" Target="../ink/ink51.xml"/><Relationship Id="rId34" Type="http://schemas.openxmlformats.org/officeDocument/2006/relationships/image" Target="../media/image47.png"/><Relationship Id="rId50" Type="http://schemas.openxmlformats.org/officeDocument/2006/relationships/image" Target="../media/image55.png"/><Relationship Id="rId55" Type="http://schemas.openxmlformats.org/officeDocument/2006/relationships/customXml" Target="../ink/ink59.xml"/><Relationship Id="rId76" Type="http://schemas.openxmlformats.org/officeDocument/2006/relationships/image" Target="../media/image68.png"/><Relationship Id="rId7" Type="http://schemas.openxmlformats.org/officeDocument/2006/relationships/customXml" Target="../ink/ink35.xml"/><Relationship Id="rId71" Type="http://schemas.openxmlformats.org/officeDocument/2006/relationships/customXml" Target="../ink/ink67.xml"/><Relationship Id="rId2" Type="http://schemas.openxmlformats.org/officeDocument/2006/relationships/notesSlide" Target="../notesSlides/notesSlide9.xml"/><Relationship Id="rId29" Type="http://schemas.openxmlformats.org/officeDocument/2006/relationships/customXml" Target="../ink/ink46.xml"/><Relationship Id="rId24" Type="http://schemas.openxmlformats.org/officeDocument/2006/relationships/image" Target="../media/image42.png"/><Relationship Id="rId40" Type="http://schemas.openxmlformats.org/officeDocument/2006/relationships/image" Target="../media/image50.png"/><Relationship Id="rId45" Type="http://schemas.openxmlformats.org/officeDocument/2006/relationships/customXml" Target="../ink/ink54.xml"/><Relationship Id="rId66" Type="http://schemas.openxmlformats.org/officeDocument/2006/relationships/image" Target="../media/image63.png"/><Relationship Id="rId61" Type="http://schemas.openxmlformats.org/officeDocument/2006/relationships/customXml" Target="../ink/ink62.xml"/><Relationship Id="rId82" Type="http://schemas.openxmlformats.org/officeDocument/2006/relationships/customXml" Target="../ink/ink7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customXml" Target="../ink/ink5.xml"/><Relationship Id="rId18" Type="http://schemas.openxmlformats.org/officeDocument/2006/relationships/image" Target="../media/image16.png"/><Relationship Id="rId3" Type="http://schemas.openxmlformats.org/officeDocument/2006/relationships/image" Target="../media/image8.emf"/><Relationship Id="rId21" Type="http://schemas.openxmlformats.org/officeDocument/2006/relationships/image" Target="../media/image10.emf"/><Relationship Id="rId7" Type="http://schemas.openxmlformats.org/officeDocument/2006/relationships/customXml" Target="../ink/ink2.xml"/><Relationship Id="rId12" Type="http://schemas.openxmlformats.org/officeDocument/2006/relationships/image" Target="../media/image13.png"/><Relationship Id="rId17" Type="http://schemas.openxmlformats.org/officeDocument/2006/relationships/customXml" Target="../ink/ink7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12.png"/><Relationship Id="rId19" Type="http://schemas.openxmlformats.org/officeDocument/2006/relationships/customXml" Target="../ink/ink8.xml"/><Relationship Id="rId4" Type="http://schemas.openxmlformats.org/officeDocument/2006/relationships/image" Target="../media/image9.emf"/><Relationship Id="rId9" Type="http://schemas.openxmlformats.org/officeDocument/2006/relationships/customXml" Target="../ink/ink3.xml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1.emf"/><Relationship Id="rId7" Type="http://schemas.openxmlformats.org/officeDocument/2006/relationships/customXml" Target="../ink/ink1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50.png"/><Relationship Id="rId10" Type="http://schemas.openxmlformats.org/officeDocument/2006/relationships/image" Target="../media/image21.png"/><Relationship Id="rId4" Type="http://schemas.openxmlformats.org/officeDocument/2006/relationships/customXml" Target="../ink/ink9.xml"/><Relationship Id="rId9" Type="http://schemas.openxmlformats.org/officeDocument/2006/relationships/customXml" Target="../ink/ink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13.emf"/><Relationship Id="rId7" Type="http://schemas.openxmlformats.org/officeDocument/2006/relationships/customXml" Target="../ink/ink1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customXml" Target="../ink/ink1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.xml"/><Relationship Id="rId13" Type="http://schemas.openxmlformats.org/officeDocument/2006/relationships/image" Target="../media/image270.png"/><Relationship Id="rId18" Type="http://schemas.openxmlformats.org/officeDocument/2006/relationships/customXml" Target="../ink/ink21.xml"/><Relationship Id="rId3" Type="http://schemas.openxmlformats.org/officeDocument/2006/relationships/image" Target="../media/image19.emf"/><Relationship Id="rId21" Type="http://schemas.openxmlformats.org/officeDocument/2006/relationships/image" Target="../media/image31.png"/><Relationship Id="rId7" Type="http://schemas.openxmlformats.org/officeDocument/2006/relationships/image" Target="../media/image26.png"/><Relationship Id="rId12" Type="http://schemas.openxmlformats.org/officeDocument/2006/relationships/customXml" Target="../ink/ink18.xml"/><Relationship Id="rId17" Type="http://schemas.openxmlformats.org/officeDocument/2006/relationships/image" Target="../media/image29.pn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6" Type="http://schemas.openxmlformats.org/officeDocument/2006/relationships/customXml" Target="../ink/ink20.xml"/><Relationship Id="rId20" Type="http://schemas.openxmlformats.org/officeDocument/2006/relationships/customXml" Target="../ink/ink2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.xml"/><Relationship Id="rId11" Type="http://schemas.openxmlformats.org/officeDocument/2006/relationships/image" Target="../media/image260.png"/><Relationship Id="rId24" Type="http://schemas.openxmlformats.org/officeDocument/2006/relationships/customXml" Target="../ink/ink24.xml"/><Relationship Id="rId5" Type="http://schemas.openxmlformats.org/officeDocument/2006/relationships/image" Target="../media/image25.png"/><Relationship Id="rId15" Type="http://schemas.openxmlformats.org/officeDocument/2006/relationships/image" Target="../media/image28.png"/><Relationship Id="rId23" Type="http://schemas.openxmlformats.org/officeDocument/2006/relationships/image" Target="../media/image32.png"/><Relationship Id="rId10" Type="http://schemas.openxmlformats.org/officeDocument/2006/relationships/customXml" Target="../ink/ink17.xml"/><Relationship Id="rId19" Type="http://schemas.openxmlformats.org/officeDocument/2006/relationships/image" Target="../media/image30.png"/><Relationship Id="rId4" Type="http://schemas.openxmlformats.org/officeDocument/2006/relationships/customXml" Target="../ink/ink14.xml"/><Relationship Id="rId9" Type="http://schemas.openxmlformats.org/officeDocument/2006/relationships/image" Target="../media/image27.png"/><Relationship Id="rId14" Type="http://schemas.openxmlformats.org/officeDocument/2006/relationships/customXml" Target="../ink/ink19.xml"/><Relationship Id="rId22" Type="http://schemas.openxmlformats.org/officeDocument/2006/relationships/customXml" Target="../ink/ink2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7.xml"/><Relationship Id="rId13" Type="http://schemas.openxmlformats.org/officeDocument/2006/relationships/image" Target="../media/image270.png"/><Relationship Id="rId18" Type="http://schemas.openxmlformats.org/officeDocument/2006/relationships/customXml" Target="../ink/ink32.xml"/><Relationship Id="rId3" Type="http://schemas.openxmlformats.org/officeDocument/2006/relationships/image" Target="../media/image19.emf"/><Relationship Id="rId21" Type="http://schemas.openxmlformats.org/officeDocument/2006/relationships/image" Target="../media/image31.png"/><Relationship Id="rId7" Type="http://schemas.openxmlformats.org/officeDocument/2006/relationships/image" Target="../media/image24.png"/><Relationship Id="rId12" Type="http://schemas.openxmlformats.org/officeDocument/2006/relationships/customXml" Target="../ink/ink29.xml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6" Type="http://schemas.openxmlformats.org/officeDocument/2006/relationships/customXml" Target="../ink/ink31.xml"/><Relationship Id="rId20" Type="http://schemas.openxmlformats.org/officeDocument/2006/relationships/customXml" Target="../ink/ink3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6.xml"/><Relationship Id="rId11" Type="http://schemas.openxmlformats.org/officeDocument/2006/relationships/image" Target="../media/image260.png"/><Relationship Id="rId5" Type="http://schemas.openxmlformats.org/officeDocument/2006/relationships/image" Target="../media/image230.png"/><Relationship Id="rId15" Type="http://schemas.openxmlformats.org/officeDocument/2006/relationships/image" Target="../media/image28.png"/><Relationship Id="rId23" Type="http://schemas.openxmlformats.org/officeDocument/2006/relationships/image" Target="../media/image32.png"/><Relationship Id="rId10" Type="http://schemas.openxmlformats.org/officeDocument/2006/relationships/customXml" Target="../ink/ink28.xml"/><Relationship Id="rId19" Type="http://schemas.openxmlformats.org/officeDocument/2006/relationships/image" Target="../media/image30.png"/><Relationship Id="rId4" Type="http://schemas.openxmlformats.org/officeDocument/2006/relationships/customXml" Target="../ink/ink25.xml"/><Relationship Id="rId9" Type="http://schemas.openxmlformats.org/officeDocument/2006/relationships/image" Target="../media/image250.png"/><Relationship Id="rId14" Type="http://schemas.openxmlformats.org/officeDocument/2006/relationships/customXml" Target="../ink/ink30.xml"/><Relationship Id="rId22" Type="http://schemas.openxmlformats.org/officeDocument/2006/relationships/customXml" Target="../ink/ink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6595" y="155448"/>
            <a:ext cx="8229600" cy="770511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Higher-order Fluctuation Relation</a:t>
            </a:r>
            <a:endParaRPr lang="ja-JP" alt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D2205E-4EEE-2149-A09A-FA478D1F8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95" y="925959"/>
            <a:ext cx="8828293" cy="500608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0525BB-93EF-BD46-90D1-DA32DFE98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25959"/>
            <a:ext cx="8229600" cy="1564993"/>
          </a:xfrm>
        </p:spPr>
        <p:txBody>
          <a:bodyPr/>
          <a:lstStyle/>
          <a:p>
            <a:pPr marL="118872" indent="0">
              <a:buNone/>
            </a:pPr>
            <a:r>
              <a:rPr lang="en-US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82B694-E850-3747-A949-3BB7A8993FBB}"/>
              </a:ext>
            </a:extLst>
          </p:cNvPr>
          <p:cNvSpPr/>
          <p:nvPr/>
        </p:nvSpPr>
        <p:spPr>
          <a:xfrm>
            <a:off x="919654" y="6211669"/>
            <a:ext cx="76042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journals.aps.org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prl</a:t>
            </a:r>
            <a:r>
              <a:rPr lang="en-US" dirty="0">
                <a:hlinkClick r:id="rId3"/>
              </a:rPr>
              <a:t>/abstract/10.1103/PhysRevLett.104.080602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B3611B-846D-3149-A3F1-FF5E26B44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z="1800" b="1" smtClean="0">
                <a:latin typeface="IBM Plex Sans" panose="020B0503050203000203" pitchFamily="34" charset="0"/>
              </a:rPr>
              <a:pPr/>
              <a:t>1</a:t>
            </a:fld>
            <a:endParaRPr lang="ja-JP" altLang="en-US" sz="2400" b="1"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650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23DB17C6-CF4A-E64B-8856-D4BCE5F22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739" y="4556052"/>
            <a:ext cx="3464056" cy="223085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4147" y="69642"/>
            <a:ext cx="8229600" cy="770511"/>
          </a:xfrm>
        </p:spPr>
        <p:txBody>
          <a:bodyPr>
            <a:noAutofit/>
          </a:bodyPr>
          <a:lstStyle/>
          <a:p>
            <a:r>
              <a:rPr lang="en-US" altLang="ja-JP" dirty="0">
                <a:latin typeface="IBM Plex Sans" panose="020B0503050203000203" pitchFamily="34" charset="0"/>
              </a:rPr>
              <a:t>Reason of correlation</a:t>
            </a:r>
            <a:endParaRPr lang="ja-JP" altLang="en-US" dirty="0">
              <a:latin typeface="IBM Plex Sans" panose="020B0503050203000203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0525BB-93EF-BD46-90D1-DA32DFE98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" y="925959"/>
            <a:ext cx="8942832" cy="628049"/>
          </a:xfrm>
        </p:spPr>
        <p:txBody>
          <a:bodyPr>
            <a:normAutofit/>
          </a:bodyPr>
          <a:lstStyle/>
          <a:p>
            <a:r>
              <a:rPr lang="en-US" altLang="ja-JP" sz="2800" b="1" dirty="0">
                <a:latin typeface="IBM Plex Sans" panose="020B0503050203000203" pitchFamily="34" charset="0"/>
              </a:rPr>
              <a:t>P3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22DFF2C3-AEC9-924A-B3CA-416741D1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816152" y="5680024"/>
            <a:ext cx="733864" cy="274320"/>
          </a:xfrm>
        </p:spPr>
        <p:txBody>
          <a:bodyPr/>
          <a:lstStyle/>
          <a:p>
            <a:fld id="{3139F2C2-7507-4444-AD2D-5EC37B46FC20}" type="slidenum">
              <a:rPr lang="ja-JP" altLang="en-US" smtClean="0"/>
              <a:pPr/>
              <a:t>10</a:t>
            </a:fld>
            <a:endParaRPr lang="ja-JP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2F5A88-CA5E-3A44-A6BD-6172E156B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47" y="1500219"/>
            <a:ext cx="3985624" cy="2735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6C59C3-DE1F-A245-8831-6378008B70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502" y="4256080"/>
            <a:ext cx="3844105" cy="1945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03F0FD-A8D6-DD4A-91C5-53475EF0D6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502" y="6221696"/>
            <a:ext cx="3844106" cy="56666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2603C34-317F-B942-9B82-1E53D684C7CC}"/>
                  </a:ext>
                </a:extLst>
              </p14:cNvPr>
              <p14:cNvContentPartPr/>
              <p14:nvPr/>
            </p14:nvContentPartPr>
            <p14:xfrm>
              <a:off x="2199571" y="3711132"/>
              <a:ext cx="1892880" cy="324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2603C34-317F-B942-9B82-1E53D684C7C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45571" y="3603492"/>
                <a:ext cx="200052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D4AD6DA-ABC8-8346-80E2-C7B78C892BCD}"/>
                  </a:ext>
                </a:extLst>
              </p14:cNvPr>
              <p14:cNvContentPartPr/>
              <p14:nvPr/>
            </p14:nvContentPartPr>
            <p14:xfrm>
              <a:off x="303451" y="3874572"/>
              <a:ext cx="3810600" cy="892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D4AD6DA-ABC8-8346-80E2-C7B78C892BC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9451" y="3766572"/>
                <a:ext cx="3918240" cy="30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FEEF221-61C7-6645-B138-4FAE90E4B14C}"/>
                  </a:ext>
                </a:extLst>
              </p14:cNvPr>
              <p14:cNvContentPartPr/>
              <p14:nvPr/>
            </p14:nvContentPartPr>
            <p14:xfrm>
              <a:off x="307411" y="4035492"/>
              <a:ext cx="3891600" cy="918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FEEF221-61C7-6645-B138-4FAE90E4B14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3771" y="3927492"/>
                <a:ext cx="3999240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F1CE50D-B0DB-6E4D-A462-D065D34FB715}"/>
                  </a:ext>
                </a:extLst>
              </p14:cNvPr>
              <p14:cNvContentPartPr/>
              <p14:nvPr/>
            </p14:nvContentPartPr>
            <p14:xfrm>
              <a:off x="316771" y="4358412"/>
              <a:ext cx="3818520" cy="669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F1CE50D-B0DB-6E4D-A462-D065D34FB71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2771" y="4250412"/>
                <a:ext cx="3926160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44CA487-9464-9A40-AE2F-91A041E2D9E2}"/>
                  </a:ext>
                </a:extLst>
              </p14:cNvPr>
              <p14:cNvContentPartPr/>
              <p14:nvPr/>
            </p14:nvContentPartPr>
            <p14:xfrm>
              <a:off x="333331" y="4556052"/>
              <a:ext cx="3793320" cy="45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44CA487-9464-9A40-AE2F-91A041E2D9E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79331" y="4448052"/>
                <a:ext cx="390096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E294D93-19E5-3040-8998-C239842C2E42}"/>
                  </a:ext>
                </a:extLst>
              </p14:cNvPr>
              <p14:cNvContentPartPr/>
              <p14:nvPr/>
            </p14:nvContentPartPr>
            <p14:xfrm>
              <a:off x="315691" y="4767012"/>
              <a:ext cx="657000" cy="169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E294D93-19E5-3040-8998-C239842C2E4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61691" y="4659012"/>
                <a:ext cx="764640" cy="2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7D2C745-5ECF-5747-B8DC-60925E842259}"/>
                  </a:ext>
                </a:extLst>
              </p14:cNvPr>
              <p14:cNvContentPartPr/>
              <p14:nvPr/>
            </p14:nvContentPartPr>
            <p14:xfrm>
              <a:off x="2636971" y="5514012"/>
              <a:ext cx="1500480" cy="604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7D2C745-5ECF-5747-B8DC-60925E84225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583331" y="5406012"/>
                <a:ext cx="1608120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031FDD1-4CBD-C849-8EA4-38A73FF84E0F}"/>
                  </a:ext>
                </a:extLst>
              </p14:cNvPr>
              <p14:cNvContentPartPr/>
              <p14:nvPr/>
            </p14:nvContentPartPr>
            <p14:xfrm>
              <a:off x="341971" y="5652612"/>
              <a:ext cx="3816720" cy="489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031FDD1-4CBD-C849-8EA4-38A73FF84E0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88331" y="5544972"/>
                <a:ext cx="392436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E7C2AC9-AA8C-504D-B4FD-6B79F9A2CFFC}"/>
                  </a:ext>
                </a:extLst>
              </p14:cNvPr>
              <p14:cNvContentPartPr/>
              <p14:nvPr/>
            </p14:nvContentPartPr>
            <p14:xfrm>
              <a:off x="362491" y="5852412"/>
              <a:ext cx="3400560" cy="936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E7C2AC9-AA8C-504D-B4FD-6B79F9A2CFF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08491" y="5744772"/>
                <a:ext cx="350820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93F6EDA-3DF3-E644-B8F4-972CE849B89F}"/>
                  </a:ext>
                </a:extLst>
              </p14:cNvPr>
              <p14:cNvContentPartPr/>
              <p14:nvPr/>
            </p14:nvContentPartPr>
            <p14:xfrm>
              <a:off x="2863051" y="6193692"/>
              <a:ext cx="833760" cy="234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93F6EDA-3DF3-E644-B8F4-972CE849B89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845411" y="6175692"/>
                <a:ext cx="869400" cy="5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11D68F3-0C56-6E40-8B52-398C2E3ABF27}"/>
                  </a:ext>
                </a:extLst>
              </p14:cNvPr>
              <p14:cNvContentPartPr/>
              <p14:nvPr/>
            </p14:nvContentPartPr>
            <p14:xfrm>
              <a:off x="1256371" y="6828012"/>
              <a:ext cx="947520" cy="93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11D68F3-0C56-6E40-8B52-398C2E3ABF2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238371" y="6810372"/>
                <a:ext cx="98316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0EC7D076-D1CE-4F46-BAB6-ED80FBCE8D49}"/>
                  </a:ext>
                </a:extLst>
              </p14:cNvPr>
              <p14:cNvContentPartPr/>
              <p14:nvPr/>
            </p14:nvContentPartPr>
            <p14:xfrm>
              <a:off x="2367331" y="6678252"/>
              <a:ext cx="1747800" cy="10260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0EC7D076-D1CE-4F46-BAB6-ED80FBCE8D49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304691" y="6615612"/>
                <a:ext cx="1873440" cy="22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9A46EEA-C855-E549-A08C-D50DB097DEC8}"/>
                  </a:ext>
                </a:extLst>
              </p14:cNvPr>
              <p14:cNvContentPartPr/>
              <p14:nvPr/>
            </p14:nvContentPartPr>
            <p14:xfrm>
              <a:off x="-38189" y="6215652"/>
              <a:ext cx="2896920" cy="18000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9A46EEA-C855-E549-A08C-D50DB097DEC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-100829" y="6152652"/>
                <a:ext cx="3022560" cy="305640"/>
              </a:xfrm>
              <a:prstGeom prst="rect">
                <a:avLst/>
              </a:prstGeom>
            </p:spPr>
          </p:pic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822000AA-F28D-2643-807D-1D0893DD543F}"/>
              </a:ext>
            </a:extLst>
          </p:cNvPr>
          <p:cNvGrpSpPr/>
          <p:nvPr/>
        </p:nvGrpSpPr>
        <p:grpSpPr>
          <a:xfrm>
            <a:off x="4999828" y="2039037"/>
            <a:ext cx="649462" cy="642859"/>
            <a:chOff x="4515811" y="2566332"/>
            <a:chExt cx="885240" cy="876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68A3732-4467-794A-B18D-2CF0AD8FADE5}"/>
                    </a:ext>
                  </a:extLst>
                </p14:cNvPr>
                <p14:cNvContentPartPr/>
                <p14:nvPr/>
              </p14:nvContentPartPr>
              <p14:xfrm>
                <a:off x="4515811" y="2566332"/>
                <a:ext cx="885240" cy="87624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68A3732-4467-794A-B18D-2CF0AD8FADE5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503543" y="2554067"/>
                  <a:ext cx="909285" cy="90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1D6F39F0-FC67-8646-BA4A-45CCDAC71D18}"/>
                    </a:ext>
                  </a:extLst>
                </p14:cNvPr>
                <p14:cNvContentPartPr/>
                <p14:nvPr/>
              </p14:nvContentPartPr>
              <p14:xfrm>
                <a:off x="4825411" y="2742012"/>
                <a:ext cx="259560" cy="39744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1D6F39F0-FC67-8646-BA4A-45CCDAC71D18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813635" y="2729760"/>
                  <a:ext cx="283602" cy="42145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F630BC9-D84C-B544-9C9C-44D115C00FE4}"/>
                    </a:ext>
                  </a:extLst>
                </p14:cNvPr>
                <p14:cNvContentPartPr/>
                <p14:nvPr/>
              </p14:nvContentPartPr>
              <p14:xfrm>
                <a:off x="4867171" y="2987892"/>
                <a:ext cx="140040" cy="36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F630BC9-D84C-B544-9C9C-44D115C00FE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854887" y="2979252"/>
                  <a:ext cx="164117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D0CE802-789D-B348-B5A4-E99D1481169F}"/>
              </a:ext>
            </a:extLst>
          </p:cNvPr>
          <p:cNvGrpSpPr/>
          <p:nvPr/>
        </p:nvGrpSpPr>
        <p:grpSpPr>
          <a:xfrm>
            <a:off x="7207839" y="2027680"/>
            <a:ext cx="749033" cy="607731"/>
            <a:chOff x="7525411" y="2550852"/>
            <a:chExt cx="1020960" cy="828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673C54D-97A2-B440-8295-2733ADCECA7C}"/>
                    </a:ext>
                  </a:extLst>
                </p14:cNvPr>
                <p14:cNvContentPartPr/>
                <p14:nvPr/>
              </p14:nvContentPartPr>
              <p14:xfrm>
                <a:off x="7525411" y="2550852"/>
                <a:ext cx="1020960" cy="82836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673C54D-97A2-B440-8295-2733ADCECA7C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513636" y="2538584"/>
                  <a:ext cx="1045000" cy="85240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CE857ED7-C559-7443-ACF1-D64DA89DACEB}"/>
                    </a:ext>
                  </a:extLst>
                </p14:cNvPr>
                <p14:cNvContentPartPr/>
                <p14:nvPr/>
              </p14:nvContentPartPr>
              <p14:xfrm>
                <a:off x="7970731" y="2805732"/>
                <a:ext cx="2880" cy="43020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CE857ED7-C559-7443-ACF1-D64DA89DACEB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958731" y="2793469"/>
                  <a:ext cx="26400" cy="4542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56F7E133-367A-5D42-BD16-30EC87FBC1BE}"/>
                    </a:ext>
                  </a:extLst>
                </p14:cNvPr>
                <p14:cNvContentPartPr/>
                <p14:nvPr/>
              </p14:nvContentPartPr>
              <p14:xfrm>
                <a:off x="7922851" y="2815092"/>
                <a:ext cx="255240" cy="37548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56F7E133-367A-5D42-BD16-30EC87FBC1BE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910580" y="2803312"/>
                  <a:ext cx="279291" cy="39953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07F78F64-D908-9142-B17D-32E508F224BA}"/>
                  </a:ext>
                </a:extLst>
              </p14:cNvPr>
              <p14:cNvContentPartPr/>
              <p14:nvPr/>
            </p14:nvContentPartPr>
            <p14:xfrm>
              <a:off x="5643215" y="1930749"/>
              <a:ext cx="1493048" cy="245364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07F78F64-D908-9142-B17D-32E508F224B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634216" y="1921755"/>
                <a:ext cx="1510685" cy="2629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3147287C-BFC8-0945-B452-04F8349C0688}"/>
                  </a:ext>
                </a:extLst>
              </p14:cNvPr>
              <p14:cNvContentPartPr/>
              <p14:nvPr/>
            </p14:nvContentPartPr>
            <p14:xfrm>
              <a:off x="5739881" y="2464264"/>
              <a:ext cx="1431773" cy="372404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3147287C-BFC8-0945-B452-04F8349C068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730881" y="2455629"/>
                <a:ext cx="1449414" cy="3900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8FAFF05A-98F1-A048-8B08-D34272021BA4}"/>
                  </a:ext>
                </a:extLst>
              </p14:cNvPr>
              <p14:cNvContentPartPr/>
              <p14:nvPr/>
            </p14:nvContentPartPr>
            <p14:xfrm>
              <a:off x="6192576" y="1595322"/>
              <a:ext cx="395646" cy="21499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8FAFF05A-98F1-A048-8B08-D34272021BA4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183576" y="1586334"/>
                <a:ext cx="413286" cy="232606"/>
              </a:xfrm>
              <a:prstGeom prst="rect">
                <a:avLst/>
              </a:prstGeom>
            </p:spPr>
          </p:pic>
        </mc:Fallback>
      </mc:AlternateContent>
      <p:grpSp>
        <p:nvGrpSpPr>
          <p:cNvPr id="64" name="Group 63">
            <a:extLst>
              <a:ext uri="{FF2B5EF4-FFF2-40B4-BE49-F238E27FC236}">
                <a16:creationId xmlns:a16="http://schemas.microsoft.com/office/drawing/2014/main" id="{9B3CBD45-D51D-1D4A-B31A-192DB0B03A56}"/>
              </a:ext>
            </a:extLst>
          </p:cNvPr>
          <p:cNvGrpSpPr/>
          <p:nvPr/>
        </p:nvGrpSpPr>
        <p:grpSpPr>
          <a:xfrm>
            <a:off x="6212385" y="2031906"/>
            <a:ext cx="497067" cy="283925"/>
            <a:chOff x="6168571" y="2556612"/>
            <a:chExt cx="677520" cy="387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3FC1B6F-896F-6242-8D66-288E9AA28160}"/>
                    </a:ext>
                  </a:extLst>
                </p14:cNvPr>
                <p14:cNvContentPartPr/>
                <p14:nvPr/>
              </p14:nvContentPartPr>
              <p14:xfrm>
                <a:off x="6168571" y="2565612"/>
                <a:ext cx="11160" cy="37800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3FC1B6F-896F-6242-8D66-288E9AA28160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156441" y="2553355"/>
                  <a:ext cx="34936" cy="40202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53FF6906-2ED9-2F4F-B573-CD821444D241}"/>
                    </a:ext>
                  </a:extLst>
                </p14:cNvPr>
                <p14:cNvContentPartPr/>
                <p14:nvPr/>
              </p14:nvContentPartPr>
              <p14:xfrm>
                <a:off x="6179371" y="2556612"/>
                <a:ext cx="132120" cy="20844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53FF6906-2ED9-2F4F-B573-CD821444D241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167092" y="2544841"/>
                  <a:ext cx="156186" cy="2324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5FC26B5D-901D-1F4D-B614-49F3D249E953}"/>
                    </a:ext>
                  </a:extLst>
                </p14:cNvPr>
                <p14:cNvContentPartPr/>
                <p14:nvPr/>
              </p14:nvContentPartPr>
              <p14:xfrm>
                <a:off x="6402571" y="2657052"/>
                <a:ext cx="22320" cy="21708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5FC26B5D-901D-1F4D-B614-49F3D249E953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390926" y="2644801"/>
                  <a:ext cx="46096" cy="2410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550402B7-15D6-5F46-9051-A3DB0D4071A5}"/>
                    </a:ext>
                  </a:extLst>
                </p14:cNvPr>
                <p14:cNvContentPartPr/>
                <p14:nvPr/>
              </p14:nvContentPartPr>
              <p14:xfrm>
                <a:off x="6510931" y="2586132"/>
                <a:ext cx="269280" cy="32004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550402B7-15D6-5F46-9051-A3DB0D4071A5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499159" y="2574369"/>
                  <a:ext cx="293314" cy="3440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E56A9467-23EB-3840-8350-2AD75CEEC764}"/>
                    </a:ext>
                  </a:extLst>
                </p14:cNvPr>
                <p14:cNvContentPartPr/>
                <p14:nvPr/>
              </p14:nvContentPartPr>
              <p14:xfrm>
                <a:off x="6810451" y="2622492"/>
                <a:ext cx="35640" cy="27360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E56A9467-23EB-3840-8350-2AD75CEEC764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798246" y="2610724"/>
                  <a:ext cx="59563" cy="29762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D8124F1-03C2-454A-BAE3-9915D1C3430F}"/>
              </a:ext>
            </a:extLst>
          </p:cNvPr>
          <p:cNvGrpSpPr/>
          <p:nvPr/>
        </p:nvGrpSpPr>
        <p:grpSpPr>
          <a:xfrm>
            <a:off x="6084419" y="2560698"/>
            <a:ext cx="742695" cy="605882"/>
            <a:chOff x="6223291" y="3765852"/>
            <a:chExt cx="1012320" cy="825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D841B12-C80B-3942-9D42-4E3A6E8B85F1}"/>
                    </a:ext>
                  </a:extLst>
                </p14:cNvPr>
                <p14:cNvContentPartPr/>
                <p14:nvPr/>
              </p14:nvContentPartPr>
              <p14:xfrm>
                <a:off x="6243451" y="3765852"/>
                <a:ext cx="253080" cy="29340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D841B12-C80B-3942-9D42-4E3A6E8B85F1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231680" y="3754077"/>
                  <a:ext cx="277113" cy="3174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3DA05A03-0130-1A4A-BDDC-A81B1DC0A29A}"/>
                    </a:ext>
                  </a:extLst>
                </p14:cNvPr>
                <p14:cNvContentPartPr/>
                <p14:nvPr/>
              </p14:nvContentPartPr>
              <p14:xfrm>
                <a:off x="6275131" y="3980052"/>
                <a:ext cx="406440" cy="10512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3DA05A03-0130-1A4A-BDDC-A81B1DC0A29A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262874" y="3967772"/>
                  <a:ext cx="430464" cy="1291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D9FC055C-3748-D244-836A-055BE1467BFC}"/>
                    </a:ext>
                  </a:extLst>
                </p14:cNvPr>
                <p14:cNvContentPartPr/>
                <p14:nvPr/>
              </p14:nvContentPartPr>
              <p14:xfrm>
                <a:off x="6223291" y="4285332"/>
                <a:ext cx="6120" cy="27936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D9FC055C-3748-D244-836A-055BE1467BFC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210541" y="4273058"/>
                  <a:ext cx="31110" cy="3034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BEBC99A2-7683-4A4D-9ED5-191CFF143803}"/>
                    </a:ext>
                  </a:extLst>
                </p14:cNvPr>
                <p14:cNvContentPartPr/>
                <p14:nvPr/>
              </p14:nvContentPartPr>
              <p14:xfrm>
                <a:off x="6235171" y="4221972"/>
                <a:ext cx="181440" cy="20160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BEBC99A2-7683-4A4D-9ED5-191CFF143803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222912" y="4209709"/>
                  <a:ext cx="205469" cy="22563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7061BEA8-7E5D-EA46-94BE-EC5C274FFC9D}"/>
                    </a:ext>
                  </a:extLst>
                </p14:cNvPr>
                <p14:cNvContentPartPr/>
                <p14:nvPr/>
              </p14:nvContentPartPr>
              <p14:xfrm>
                <a:off x="6484651" y="4251492"/>
                <a:ext cx="60120" cy="29052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7061BEA8-7E5D-EA46-94BE-EC5C274FFC9D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472824" y="4239223"/>
                  <a:ext cx="84267" cy="3145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777CE824-4CB5-9347-B4D7-A0B5A6E9871E}"/>
                    </a:ext>
                  </a:extLst>
                </p14:cNvPr>
                <p14:cNvContentPartPr/>
                <p14:nvPr/>
              </p14:nvContentPartPr>
              <p14:xfrm>
                <a:off x="6609571" y="4378932"/>
                <a:ext cx="156600" cy="36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777CE824-4CB5-9347-B4D7-A0B5A6E9871E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597298" y="4369932"/>
                  <a:ext cx="180655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3F40C3C5-C81F-3E48-A493-D794745E3C34}"/>
                    </a:ext>
                  </a:extLst>
                </p14:cNvPr>
                <p14:cNvContentPartPr/>
                <p14:nvPr/>
              </p14:nvContentPartPr>
              <p14:xfrm>
                <a:off x="6843571" y="4245012"/>
                <a:ext cx="212400" cy="34668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3F40C3C5-C81F-3E48-A493-D794745E3C34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831308" y="4232753"/>
                  <a:ext cx="236436" cy="37070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19BE5253-D2D3-774C-9A30-9B1D47808413}"/>
                    </a:ext>
                  </a:extLst>
                </p14:cNvPr>
                <p14:cNvContentPartPr/>
                <p14:nvPr/>
              </p14:nvContentPartPr>
              <p14:xfrm>
                <a:off x="6882451" y="4450572"/>
                <a:ext cx="237960" cy="6516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19BE5253-D2D3-774C-9A30-9B1D47808413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870185" y="4438814"/>
                  <a:ext cx="262001" cy="891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92832E98-0FFC-7A4A-A840-1081CB1B84C5}"/>
                    </a:ext>
                  </a:extLst>
                </p14:cNvPr>
                <p14:cNvContentPartPr/>
                <p14:nvPr/>
              </p14:nvContentPartPr>
              <p14:xfrm>
                <a:off x="7140931" y="4184532"/>
                <a:ext cx="94680" cy="39816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92832E98-0FFC-7A4A-A840-1081CB1B84C5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128667" y="4172273"/>
                  <a:ext cx="118718" cy="422187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21158032-596C-AC4C-B04E-CD12E970C641}"/>
              </a:ext>
            </a:extLst>
          </p:cNvPr>
          <p:cNvSpPr txBox="1"/>
          <p:nvPr/>
        </p:nvSpPr>
        <p:spPr>
          <a:xfrm>
            <a:off x="4515811" y="1072797"/>
            <a:ext cx="3797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Current = electron transport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333296E-3427-5A46-BE40-8B9C43E14EDC}"/>
              </a:ext>
            </a:extLst>
          </p:cNvPr>
          <p:cNvSpPr txBox="1"/>
          <p:nvPr/>
        </p:nvSpPr>
        <p:spPr>
          <a:xfrm>
            <a:off x="4515811" y="3211076"/>
            <a:ext cx="3797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IBM Plex Sans SemiBold" panose="020B0503050203000203" pitchFamily="34" charset="0"/>
              </a:rPr>
              <a:t>Themal</a:t>
            </a:r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 eq.: P(Q) = P(-Q)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Non-thermal eq: P(Q) != P(-Q)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but still the electron transport is dictated by fluctuation theorem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BD00AF6-9961-7143-9F00-C1F4D65CD08E}"/>
              </a:ext>
            </a:extLst>
          </p:cNvPr>
          <p:cNvSpPr/>
          <p:nvPr/>
        </p:nvSpPr>
        <p:spPr>
          <a:xfrm>
            <a:off x="4435532" y="4475710"/>
            <a:ext cx="41825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IBM Plex Mono" panose="020B0509050203000203" pitchFamily="49" charset="77"/>
                <a:hlinkClick r:id="rId79"/>
              </a:rPr>
              <a:t>https://</a:t>
            </a:r>
            <a:r>
              <a:rPr lang="en-US" sz="1200" dirty="0" err="1">
                <a:latin typeface="IBM Plex Mono" panose="020B0509050203000203" pitchFamily="49" charset="77"/>
                <a:hlinkClick r:id="rId79"/>
              </a:rPr>
              <a:t>doi.org</a:t>
            </a:r>
            <a:r>
              <a:rPr lang="en-US" sz="1200" dirty="0">
                <a:latin typeface="IBM Plex Mono" panose="020B0509050203000203" pitchFamily="49" charset="77"/>
                <a:hlinkClick r:id="rId79"/>
              </a:rPr>
              <a:t>/10.1103/PhysRevLett.71.2401</a:t>
            </a:r>
            <a:endParaRPr lang="en-US" sz="1200" dirty="0">
              <a:latin typeface="IBM Plex Mono" panose="020B0509050203000203" pitchFamily="49" charset="77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126BCD76-0F1A-A44B-B542-446AC56D62C4}"/>
                  </a:ext>
                </a:extLst>
              </p14:cNvPr>
              <p14:cNvContentPartPr/>
              <p14:nvPr/>
            </p14:nvContentPartPr>
            <p14:xfrm>
              <a:off x="5936674" y="4358412"/>
              <a:ext cx="2184120" cy="223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126BCD76-0F1A-A44B-B542-446AC56D62C4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927674" y="4349412"/>
                <a:ext cx="2201760" cy="39960"/>
              </a:xfrm>
              <a:prstGeom prst="rect">
                <a:avLst/>
              </a:prstGeom>
            </p:spPr>
          </p:pic>
        </mc:Fallback>
      </mc:AlternateContent>
      <p:grpSp>
        <p:nvGrpSpPr>
          <p:cNvPr id="83" name="Group 82">
            <a:extLst>
              <a:ext uri="{FF2B5EF4-FFF2-40B4-BE49-F238E27FC236}">
                <a16:creationId xmlns:a16="http://schemas.microsoft.com/office/drawing/2014/main" id="{16705937-D72A-504A-8A1B-10E4FDAB8552}"/>
              </a:ext>
            </a:extLst>
          </p:cNvPr>
          <p:cNvGrpSpPr/>
          <p:nvPr/>
        </p:nvGrpSpPr>
        <p:grpSpPr>
          <a:xfrm>
            <a:off x="8453747" y="4230107"/>
            <a:ext cx="632520" cy="561600"/>
            <a:chOff x="8369971" y="6114852"/>
            <a:chExt cx="632520" cy="561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22F02C9B-D024-B04C-88FF-CCA5E6DF0A91}"/>
                    </a:ext>
                  </a:extLst>
                </p14:cNvPr>
                <p14:cNvContentPartPr/>
                <p14:nvPr/>
              </p14:nvContentPartPr>
              <p14:xfrm>
                <a:off x="8369971" y="6114852"/>
                <a:ext cx="328680" cy="53208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22F02C9B-D024-B04C-88FF-CCA5E6DF0A91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360971" y="6106212"/>
                  <a:ext cx="346320" cy="54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2FB58C82-29C1-0048-B809-818C98038B79}"/>
                    </a:ext>
                  </a:extLst>
                </p14:cNvPr>
                <p14:cNvContentPartPr/>
                <p14:nvPr/>
              </p14:nvContentPartPr>
              <p14:xfrm>
                <a:off x="9002131" y="6676092"/>
                <a:ext cx="360" cy="36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2FB58C82-29C1-0048-B809-818C98038B79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993491" y="666709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94" name="Slide Number Placeholder 4">
            <a:extLst>
              <a:ext uri="{FF2B5EF4-FFF2-40B4-BE49-F238E27FC236}">
                <a16:creationId xmlns:a16="http://schemas.microsoft.com/office/drawing/2014/main" id="{2F3AB637-F24C-AA4C-84B9-EE42284CE2CB}"/>
              </a:ext>
            </a:extLst>
          </p:cNvPr>
          <p:cNvSpPr txBox="1">
            <a:spLocks/>
          </p:cNvSpPr>
          <p:nvPr/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defPPr>
              <a:defRPr lang="ja-JP"/>
            </a:defPPr>
            <a:lvl1pPr marL="0" algn="r" defTabSz="457200" rtl="0" eaLnBrk="1" latinLnBrk="0" hangingPunct="1">
              <a:defRPr kumimoji="0" sz="2000" b="1" i="0" kern="1200">
                <a:solidFill>
                  <a:schemeClr val="tx1">
                    <a:tint val="95000"/>
                  </a:schemeClr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39F2C2-7507-4444-AD2D-5EC37B46FC20}" type="slidenum">
              <a:rPr lang="ja-JP" altLang="en-US" smtClean="0">
                <a:latin typeface="IBM Plex Sans SemiBold" panose="020B0503050203000203" pitchFamily="34" charset="0"/>
              </a:rPr>
              <a:pPr/>
              <a:t>10</a:t>
            </a:fld>
            <a:endParaRPr lang="ja-JP" altLang="en-US">
              <a:latin typeface="IBM Plex Sans SemiBold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563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3AFB93-D798-9446-90FA-D5B24302E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718" y="1554008"/>
            <a:ext cx="9134990" cy="354069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4147" y="69642"/>
            <a:ext cx="8229600" cy="770511"/>
          </a:xfrm>
        </p:spPr>
        <p:txBody>
          <a:bodyPr>
            <a:noAutofit/>
          </a:bodyPr>
          <a:lstStyle/>
          <a:p>
            <a:r>
              <a:rPr lang="en-US" altLang="ja-JP" dirty="0">
                <a:latin typeface="IBM Plex Sans" panose="020B0503050203000203" pitchFamily="34" charset="0"/>
              </a:rPr>
              <a:t>T varied( with B varied)</a:t>
            </a:r>
            <a:endParaRPr lang="ja-JP" altLang="en-US" dirty="0">
              <a:latin typeface="IBM Plex Sans" panose="020B0503050203000203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0525BB-93EF-BD46-90D1-DA32DFE98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" y="925959"/>
            <a:ext cx="8942832" cy="628049"/>
          </a:xfrm>
        </p:spPr>
        <p:txBody>
          <a:bodyPr>
            <a:normAutofit/>
          </a:bodyPr>
          <a:lstStyle/>
          <a:p>
            <a:r>
              <a:rPr lang="en-US" altLang="ja-JP" sz="2800" b="1" dirty="0">
                <a:latin typeface="IBM Plex Sans" panose="020B0503050203000203" pitchFamily="34" charset="0"/>
              </a:rPr>
              <a:t>Fig4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22DFF2C3-AEC9-924A-B3CA-416741D1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816152" y="5680024"/>
            <a:ext cx="733864" cy="274320"/>
          </a:xfrm>
        </p:spPr>
        <p:txBody>
          <a:bodyPr/>
          <a:lstStyle/>
          <a:p>
            <a:fld id="{3139F2C2-7507-4444-AD2D-5EC37B46FC20}" type="slidenum">
              <a:rPr lang="ja-JP" altLang="en-US" smtClean="0"/>
              <a:pPr/>
              <a:t>11</a:t>
            </a:fld>
            <a:endParaRPr lang="ja-JP" alt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A6F6A7-A23D-B94C-8DE9-9029656FB9A9}"/>
              </a:ext>
            </a:extLst>
          </p:cNvPr>
          <p:cNvSpPr txBox="1"/>
          <p:nvPr/>
        </p:nvSpPr>
        <p:spPr>
          <a:xfrm>
            <a:off x="652175" y="5078528"/>
            <a:ext cx="2752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Linear Term (FDT)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776AB8-97AC-A548-BB9F-5BEE79465338}"/>
              </a:ext>
            </a:extLst>
          </p:cNvPr>
          <p:cNvSpPr txBox="1"/>
          <p:nvPr/>
        </p:nvSpPr>
        <p:spPr>
          <a:xfrm>
            <a:off x="3506364" y="4986433"/>
            <a:ext cx="2169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2</a:t>
            </a:r>
            <a:r>
              <a:rPr lang="en-US" b="1" baseline="30000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nd</a:t>
            </a:r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 term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(sym.  comp.)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07AA30-B844-EE42-B57F-05BADF7B4144}"/>
              </a:ext>
            </a:extLst>
          </p:cNvPr>
          <p:cNvSpPr txBox="1"/>
          <p:nvPr/>
        </p:nvSpPr>
        <p:spPr>
          <a:xfrm>
            <a:off x="5524795" y="5033693"/>
            <a:ext cx="2826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2</a:t>
            </a:r>
            <a:r>
              <a:rPr lang="en-US" b="1" baseline="30000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nd</a:t>
            </a:r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 term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(</a:t>
            </a:r>
            <a:r>
              <a:rPr lang="en-US" b="1" dirty="0" err="1">
                <a:solidFill>
                  <a:srgbClr val="FF0000"/>
                </a:solidFill>
                <a:latin typeface="IBM Plex Sans SemiBold" panose="020B0503050203000203" pitchFamily="34" charset="0"/>
              </a:rPr>
              <a:t>antisym</a:t>
            </a:r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. comp.)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233C8D7-788D-FC40-AEA8-2A851AEEEA88}"/>
              </a:ext>
            </a:extLst>
          </p:cNvPr>
          <p:cNvSpPr txBox="1"/>
          <p:nvPr/>
        </p:nvSpPr>
        <p:spPr>
          <a:xfrm>
            <a:off x="7743798" y="3734070"/>
            <a:ext cx="1264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600FF"/>
                </a:solidFill>
                <a:latin typeface="IBM Plex Sans SemiBold" panose="020B0503050203000203" pitchFamily="34" charset="0"/>
              </a:rPr>
              <a:t>Theory</a:t>
            </a:r>
            <a:endParaRPr lang="en-US" b="1" baseline="-25000" dirty="0">
              <a:solidFill>
                <a:schemeClr val="accent4">
                  <a:lumMod val="50000"/>
                </a:schemeClr>
              </a:solidFill>
              <a:latin typeface="IBM Plex Sans SemiBold" panose="020B050305020300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2D411D-656D-1F44-9715-FB8F2AC65C7F}"/>
              </a:ext>
            </a:extLst>
          </p:cNvPr>
          <p:cNvSpPr/>
          <p:nvPr/>
        </p:nvSpPr>
        <p:spPr>
          <a:xfrm>
            <a:off x="2299268" y="5632764"/>
            <a:ext cx="44326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...so not everything was understood</a:t>
            </a:r>
            <a:endParaRPr lang="en-US" sz="2000" b="1" dirty="0">
              <a:solidFill>
                <a:srgbClr val="0070C0"/>
              </a:solidFill>
              <a:latin typeface="IBM Plex Sans SemiBold" panose="020B050305020300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DD1DEE-F28C-5240-8D94-54E03592C376}"/>
              </a:ext>
            </a:extLst>
          </p:cNvPr>
          <p:cNvSpPr txBox="1"/>
          <p:nvPr/>
        </p:nvSpPr>
        <p:spPr>
          <a:xfrm>
            <a:off x="4935994" y="3244334"/>
            <a:ext cx="1264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600FF"/>
                </a:solidFill>
                <a:latin typeface="IBM Plex Sans SemiBold" panose="020B0503050203000203" pitchFamily="34" charset="0"/>
              </a:rPr>
              <a:t>Theory</a:t>
            </a:r>
            <a:endParaRPr lang="en-US" b="1" baseline="-25000" dirty="0">
              <a:solidFill>
                <a:schemeClr val="accent4">
                  <a:lumMod val="50000"/>
                </a:schemeClr>
              </a:solidFill>
              <a:latin typeface="IBM Plex Sans SemiBold" panose="020B0503050203000203" pitchFamily="34" charset="0"/>
            </a:endParaRP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13BB2367-8171-4E4C-83EF-2B87912C4922}"/>
              </a:ext>
            </a:extLst>
          </p:cNvPr>
          <p:cNvSpPr txBox="1">
            <a:spLocks/>
          </p:cNvSpPr>
          <p:nvPr/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defPPr>
              <a:defRPr lang="ja-JP"/>
            </a:defPPr>
            <a:lvl1pPr marL="0" algn="r" defTabSz="457200" rtl="0" eaLnBrk="1" latinLnBrk="0" hangingPunct="1">
              <a:defRPr kumimoji="0" sz="2000" b="1" i="0" kern="1200">
                <a:solidFill>
                  <a:schemeClr val="tx1">
                    <a:tint val="95000"/>
                  </a:schemeClr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39F2C2-7507-4444-AD2D-5EC37B46FC20}" type="slidenum">
              <a:rPr lang="ja-JP" altLang="en-US" smtClean="0">
                <a:latin typeface="IBM Plex Sans SemiBold" panose="020B0503050203000203" pitchFamily="34" charset="0"/>
              </a:rPr>
              <a:pPr/>
              <a:t>11</a:t>
            </a:fld>
            <a:endParaRPr lang="ja-JP" altLang="en-US">
              <a:latin typeface="IBM Plex Sans SemiBold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927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4147" y="69642"/>
            <a:ext cx="8229600" cy="770511"/>
          </a:xfrm>
        </p:spPr>
        <p:txBody>
          <a:bodyPr>
            <a:noAutofit/>
          </a:bodyPr>
          <a:lstStyle/>
          <a:p>
            <a:r>
              <a:rPr lang="en-US" altLang="ja-JP" dirty="0"/>
              <a:t>Thermal noise of a resister</a:t>
            </a:r>
            <a:endParaRPr lang="ja-JP" alt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0525BB-93EF-BD46-90D1-DA32DFE98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" y="925959"/>
            <a:ext cx="5557581" cy="77051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>
                    <a:lumMod val="95000"/>
                  </a:schemeClr>
                </a:solidFill>
                <a:cs typeface="Tahoma"/>
              </a:rPr>
              <a:t>Johnson-Nyquist Noise</a:t>
            </a:r>
            <a:endParaRPr lang="en-US" sz="2800" dirty="0">
              <a:solidFill>
                <a:schemeClr val="tx1">
                  <a:lumMod val="95000"/>
                </a:schemeClr>
              </a:solidFill>
              <a:cs typeface="Tahoma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D2B15AD-901F-E542-9A32-0024E4D5D6CA}"/>
              </a:ext>
            </a:extLst>
          </p:cNvPr>
          <p:cNvGrpSpPr/>
          <p:nvPr/>
        </p:nvGrpSpPr>
        <p:grpSpPr>
          <a:xfrm>
            <a:off x="6734148" y="1100198"/>
            <a:ext cx="1907636" cy="3873786"/>
            <a:chOff x="6779163" y="1263698"/>
            <a:chExt cx="2314536" cy="470006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2F32FCA-8818-2A41-A644-8D085BA65A53}"/>
                </a:ext>
              </a:extLst>
            </p:cNvPr>
            <p:cNvCxnSpPr/>
            <p:nvPr/>
          </p:nvCxnSpPr>
          <p:spPr>
            <a:xfrm>
              <a:off x="7052834" y="1382713"/>
              <a:ext cx="0" cy="4581053"/>
            </a:xfrm>
            <a:prstGeom prst="line">
              <a:avLst/>
            </a:prstGeom>
            <a:ln w="635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76D046-CCB0-F24D-8F00-0BFB17FBD8BA}"/>
                </a:ext>
              </a:extLst>
            </p:cNvPr>
            <p:cNvSpPr txBox="1"/>
            <p:nvPr/>
          </p:nvSpPr>
          <p:spPr>
            <a:xfrm>
              <a:off x="8753529" y="1263698"/>
              <a:ext cx="340170" cy="4817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05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70B4E81-D387-FF42-AF6B-E16AC68AA0F2}"/>
                </a:ext>
              </a:extLst>
            </p:cNvPr>
            <p:cNvSpPr/>
            <p:nvPr/>
          </p:nvSpPr>
          <p:spPr>
            <a:xfrm>
              <a:off x="6779163" y="2846764"/>
              <a:ext cx="518115" cy="1652400"/>
            </a:xfrm>
            <a:prstGeom prst="rect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8A49BEC-1005-F845-8C70-24A75A7338B1}"/>
                </a:ext>
              </a:extLst>
            </p:cNvPr>
            <p:cNvCxnSpPr>
              <a:cxnSpLocks/>
            </p:cNvCxnSpPr>
            <p:nvPr/>
          </p:nvCxnSpPr>
          <p:spPr>
            <a:xfrm>
              <a:off x="7052834" y="2036764"/>
              <a:ext cx="1195058" cy="0"/>
            </a:xfrm>
            <a:prstGeom prst="line">
              <a:avLst/>
            </a:prstGeom>
            <a:ln w="63500" cmpd="sng">
              <a:solidFill>
                <a:schemeClr val="tx1"/>
              </a:solidFill>
              <a:head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DE7DD22-6F23-C444-980B-93697D82B6AB}"/>
                </a:ext>
              </a:extLst>
            </p:cNvPr>
            <p:cNvCxnSpPr>
              <a:cxnSpLocks/>
            </p:cNvCxnSpPr>
            <p:nvPr/>
          </p:nvCxnSpPr>
          <p:spPr>
            <a:xfrm>
              <a:off x="7052834" y="5086324"/>
              <a:ext cx="1195058" cy="0"/>
            </a:xfrm>
            <a:prstGeom prst="line">
              <a:avLst/>
            </a:prstGeom>
            <a:ln w="63500" cmpd="sng">
              <a:solidFill>
                <a:schemeClr val="tx1"/>
              </a:solidFill>
              <a:head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54D940C-A14F-E34C-BAD5-203FF52B909B}"/>
                </a:ext>
              </a:extLst>
            </p:cNvPr>
            <p:cNvCxnSpPr>
              <a:cxnSpLocks/>
            </p:cNvCxnSpPr>
            <p:nvPr/>
          </p:nvCxnSpPr>
          <p:spPr>
            <a:xfrm>
              <a:off x="8247892" y="2001522"/>
              <a:ext cx="0" cy="3102802"/>
            </a:xfrm>
            <a:prstGeom prst="line">
              <a:avLst/>
            </a:prstGeom>
            <a:ln w="635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530DDEB-E6F9-7C49-9DCD-CB411C380C1D}"/>
                </a:ext>
              </a:extLst>
            </p:cNvPr>
            <p:cNvSpPr/>
            <p:nvPr/>
          </p:nvSpPr>
          <p:spPr>
            <a:xfrm>
              <a:off x="7840486" y="3102724"/>
              <a:ext cx="839880" cy="83988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V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B9BC529-7917-BD4A-BD9A-F9B34B16C049}"/>
                </a:ext>
              </a:extLst>
            </p:cNvPr>
            <p:cNvSpPr/>
            <p:nvPr/>
          </p:nvSpPr>
          <p:spPr>
            <a:xfrm>
              <a:off x="6790747" y="3341699"/>
              <a:ext cx="562756" cy="6801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/>
                <a:t>R</a:t>
              </a:r>
              <a:endParaRPr lang="en-US" sz="1050" dirty="0"/>
            </a:p>
          </p:txBody>
        </p:sp>
      </p:grp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22DFF2C3-AEC9-924A-B3CA-416741D1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</p:spPr>
        <p:txBody>
          <a:bodyPr/>
          <a:lstStyle/>
          <a:p>
            <a:fld id="{3139F2C2-7507-4444-AD2D-5EC37B46FC20}" type="slidenum">
              <a:rPr lang="ja-JP" altLang="en-US" smtClean="0"/>
              <a:pPr/>
              <a:t>2</a:t>
            </a:fld>
            <a:endParaRPr lang="ja-JP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681303-7CDD-C640-9C69-5F566B43C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764" y="1670196"/>
            <a:ext cx="4452675" cy="92998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ED0A7BF6-FC0A-D34D-9E12-1B8ABEE58F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880"/>
          <a:stretch/>
        </p:blipFill>
        <p:spPr>
          <a:xfrm>
            <a:off x="895467" y="3623344"/>
            <a:ext cx="4777938" cy="3157748"/>
          </a:xfrm>
          <a:prstGeom prst="rect">
            <a:avLst/>
          </a:prstGeom>
        </p:spPr>
      </p:pic>
      <p:sp>
        <p:nvSpPr>
          <p:cNvPr id="89" name="Content Placeholder 6">
            <a:extLst>
              <a:ext uri="{FF2B5EF4-FFF2-40B4-BE49-F238E27FC236}">
                <a16:creationId xmlns:a16="http://schemas.microsoft.com/office/drawing/2014/main" id="{F7C1BE52-E799-4D41-A204-30B0A193768A}"/>
              </a:ext>
            </a:extLst>
          </p:cNvPr>
          <p:cNvSpPr txBox="1">
            <a:spLocks/>
          </p:cNvSpPr>
          <p:nvPr/>
        </p:nvSpPr>
        <p:spPr>
          <a:xfrm>
            <a:off x="91439" y="2708796"/>
            <a:ext cx="6392725" cy="148109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2800" b="1" dirty="0">
                <a:solidFill>
                  <a:schemeClr val="tx1">
                    <a:lumMod val="95000"/>
                  </a:schemeClr>
                </a:solidFill>
                <a:cs typeface="Tahoma"/>
              </a:rPr>
              <a:t>Equivalence of the voltage noise and the current noise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62315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4147" y="69642"/>
            <a:ext cx="8229600" cy="770511"/>
          </a:xfrm>
        </p:spPr>
        <p:txBody>
          <a:bodyPr>
            <a:noAutofit/>
          </a:bodyPr>
          <a:lstStyle/>
          <a:p>
            <a:r>
              <a:rPr lang="en-US" altLang="ja-JP" dirty="0"/>
              <a:t>Thermal noise of a nonlinear device</a:t>
            </a:r>
            <a:endParaRPr lang="ja-JP" alt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0525BB-93EF-BD46-90D1-DA32DFE98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" y="925959"/>
            <a:ext cx="8942832" cy="77051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>
                    <a:lumMod val="95000"/>
                  </a:schemeClr>
                </a:solidFill>
                <a:cs typeface="Tahoma"/>
              </a:rPr>
              <a:t>Nonlinear conductor</a:t>
            </a:r>
          </a:p>
          <a:p>
            <a:endParaRPr lang="en-US" sz="2800" b="1" dirty="0">
              <a:solidFill>
                <a:schemeClr val="tx1">
                  <a:lumMod val="95000"/>
                </a:schemeClr>
              </a:solidFill>
              <a:cs typeface="Tahoma"/>
            </a:endParaRPr>
          </a:p>
          <a:p>
            <a:endParaRPr lang="en-US" sz="2800" b="1" dirty="0">
              <a:solidFill>
                <a:schemeClr val="tx1">
                  <a:lumMod val="95000"/>
                </a:schemeClr>
              </a:solidFill>
              <a:cs typeface="Tahoma"/>
            </a:endParaRPr>
          </a:p>
          <a:p>
            <a:endParaRPr lang="en-US" sz="2800" b="1" dirty="0">
              <a:solidFill>
                <a:schemeClr val="tx1">
                  <a:lumMod val="95000"/>
                </a:schemeClr>
              </a:solidFill>
              <a:cs typeface="Tahoma"/>
            </a:endParaRPr>
          </a:p>
          <a:p>
            <a:endParaRPr lang="en-US" sz="2800" b="1" dirty="0">
              <a:solidFill>
                <a:schemeClr val="tx1">
                  <a:lumMod val="95000"/>
                </a:schemeClr>
              </a:solidFill>
              <a:cs typeface="Tahoma"/>
            </a:endParaRPr>
          </a:p>
          <a:p>
            <a:endParaRPr lang="en-US" sz="2800" b="1" dirty="0">
              <a:solidFill>
                <a:schemeClr val="tx1">
                  <a:lumMod val="95000"/>
                </a:schemeClr>
              </a:solidFill>
              <a:cs typeface="Tahoma"/>
            </a:endParaRPr>
          </a:p>
          <a:p>
            <a:pPr marL="118872" indent="0">
              <a:buNone/>
            </a:pPr>
            <a:endParaRPr lang="en-US" sz="2800" b="1" dirty="0">
              <a:solidFill>
                <a:schemeClr val="tx1">
                  <a:lumMod val="95000"/>
                </a:schemeClr>
              </a:solidFill>
              <a:cs typeface="Tahoma"/>
            </a:endParaRPr>
          </a:p>
          <a:p>
            <a:r>
              <a:rPr lang="en-US" sz="2800" b="1" dirty="0">
                <a:solidFill>
                  <a:schemeClr val="tx1">
                    <a:lumMod val="95000"/>
                  </a:schemeClr>
                </a:solidFill>
                <a:cs typeface="Tahoma"/>
              </a:rPr>
              <a:t>We usually don't care if a device is a resister, a semiconductor, a mechanical device, or whatever.</a:t>
            </a:r>
          </a:p>
          <a:p>
            <a:endParaRPr lang="en-US" sz="2800" b="1" dirty="0">
              <a:solidFill>
                <a:schemeClr val="tx1">
                  <a:lumMod val="95000"/>
                </a:schemeClr>
              </a:solidFill>
              <a:cs typeface="Tahoma"/>
            </a:endParaRPr>
          </a:p>
          <a:p>
            <a:r>
              <a:rPr lang="en-US" sz="2800" b="1" dirty="0">
                <a:solidFill>
                  <a:schemeClr val="tx1">
                    <a:lumMod val="95000"/>
                  </a:schemeClr>
                </a:solidFill>
                <a:cs typeface="Tahoma"/>
              </a:rPr>
              <a:t>How S(V) will be when I is nonlinear?</a:t>
            </a:r>
            <a:br>
              <a:rPr lang="en-US" sz="2800" b="1" dirty="0">
                <a:solidFill>
                  <a:schemeClr val="tx1">
                    <a:lumMod val="95000"/>
                  </a:schemeClr>
                </a:solidFill>
                <a:cs typeface="Tahoma"/>
              </a:rPr>
            </a:br>
            <a:r>
              <a:rPr lang="en-US" sz="2800" b="1" dirty="0" err="1">
                <a:solidFill>
                  <a:schemeClr val="tx1">
                    <a:lumMod val="95000"/>
                  </a:schemeClr>
                </a:solidFill>
                <a:cs typeface="Tahoma"/>
              </a:rPr>
              <a:t>e.g</a:t>
            </a:r>
            <a:r>
              <a:rPr lang="en-US" sz="2800" b="1" dirty="0">
                <a:solidFill>
                  <a:schemeClr val="tx1">
                    <a:lumMod val="95000"/>
                  </a:schemeClr>
                </a:solidFill>
                <a:cs typeface="Tahoma"/>
              </a:rPr>
              <a:t> S1(G</a:t>
            </a:r>
            <a:r>
              <a:rPr lang="en-US" sz="1800" b="1" dirty="0">
                <a:solidFill>
                  <a:schemeClr val="tx1">
                    <a:lumMod val="95000"/>
                  </a:schemeClr>
                </a:solidFill>
                <a:cs typeface="Tahoma"/>
              </a:rPr>
              <a:t>i</a:t>
            </a:r>
            <a:r>
              <a:rPr lang="en-US" sz="2800" b="1" dirty="0">
                <a:solidFill>
                  <a:schemeClr val="tx1">
                    <a:lumMod val="95000"/>
                  </a:schemeClr>
                </a:solidFill>
                <a:cs typeface="Tahoma"/>
              </a:rPr>
              <a:t>), S2(G</a:t>
            </a:r>
            <a:r>
              <a:rPr lang="en-US" sz="1800" b="1" dirty="0">
                <a:solidFill>
                  <a:schemeClr val="tx1">
                    <a:lumMod val="95000"/>
                  </a:schemeClr>
                </a:solidFill>
                <a:cs typeface="Tahoma"/>
              </a:rPr>
              <a:t>i</a:t>
            </a:r>
            <a:r>
              <a:rPr lang="en-US" sz="2800" b="1" dirty="0">
                <a:solidFill>
                  <a:schemeClr val="tx1">
                    <a:lumMod val="95000"/>
                  </a:schemeClr>
                </a:solidFill>
                <a:cs typeface="Tahoma"/>
              </a:rPr>
              <a:t>)...?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22DFF2C3-AEC9-924A-B3CA-416741D1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</p:spPr>
        <p:txBody>
          <a:bodyPr/>
          <a:lstStyle/>
          <a:p>
            <a:fld id="{3139F2C2-7507-4444-AD2D-5EC37B46FC20}" type="slidenum">
              <a:rPr lang="ja-JP" altLang="en-US" smtClean="0"/>
              <a:pPr/>
              <a:t>3</a:t>
            </a:fld>
            <a:endParaRPr lang="ja-JP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A2CCAC-5D36-E14D-A724-30E38D8F2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191" y="1461520"/>
            <a:ext cx="6135517" cy="10134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FBF4A5-C8A6-C04E-B132-780C7856F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966" y="2317837"/>
            <a:ext cx="6109692" cy="10134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3A6A4D-E7DB-3A40-94C4-96695B560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7476" y="3429000"/>
            <a:ext cx="2688336" cy="27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92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4147" y="69642"/>
            <a:ext cx="8229600" cy="770511"/>
          </a:xfrm>
        </p:spPr>
        <p:txBody>
          <a:bodyPr>
            <a:noAutofit/>
          </a:bodyPr>
          <a:lstStyle/>
          <a:p>
            <a:r>
              <a:rPr lang="en-US" altLang="ja-JP" dirty="0">
                <a:latin typeface="IBM Plex Sans" panose="020B0503050203000203" pitchFamily="34" charset="0"/>
              </a:rPr>
              <a:t>AB ring as a nonlinear conductor</a:t>
            </a:r>
            <a:endParaRPr lang="ja-JP" altLang="en-US" dirty="0">
              <a:latin typeface="IBM Plex Sans" panose="020B0503050203000203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0525BB-93EF-BD46-90D1-DA32DFE98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" y="925959"/>
            <a:ext cx="8942832" cy="1129985"/>
          </a:xfrm>
        </p:spPr>
        <p:txBody>
          <a:bodyPr>
            <a:normAutofit/>
          </a:bodyPr>
          <a:lstStyle/>
          <a:p>
            <a:r>
              <a:rPr lang="en-US" altLang="ja-JP" sz="2800" b="1" dirty="0" err="1">
                <a:latin typeface="IBM Plex Sans" panose="020B0503050203000203" pitchFamily="34" charset="0"/>
              </a:rPr>
              <a:t>Aharonov</a:t>
            </a:r>
            <a:r>
              <a:rPr lang="en-US" altLang="ja-JP" sz="2800" b="1" dirty="0">
                <a:latin typeface="IBM Plex Sans" panose="020B0503050203000203" pitchFamily="34" charset="0"/>
              </a:rPr>
              <a:t>-Bohm ring</a:t>
            </a:r>
            <a:br>
              <a:rPr lang="en-US" altLang="ja-JP" sz="2800" b="1" dirty="0">
                <a:solidFill>
                  <a:schemeClr val="tx1">
                    <a:lumMod val="95000"/>
                  </a:schemeClr>
                </a:solidFill>
                <a:latin typeface="IBM Plex Sans" panose="020B0503050203000203" pitchFamily="34" charset="0"/>
                <a:cs typeface="Tahoma"/>
              </a:rPr>
            </a:br>
            <a:r>
              <a:rPr lang="en-US" altLang="ja-JP" sz="2800" b="1" dirty="0">
                <a:solidFill>
                  <a:schemeClr val="tx1">
                    <a:lumMod val="95000"/>
                  </a:schemeClr>
                </a:solidFill>
                <a:latin typeface="IBM Plex Sans" panose="020B0503050203000203" pitchFamily="34" charset="0"/>
                <a:cs typeface="Tahoma"/>
              </a:rPr>
              <a:t>Fig1</a:t>
            </a:r>
            <a:endParaRPr lang="en-US" altLang="ja-JP" sz="2800" b="1" dirty="0">
              <a:latin typeface="IBM Plex Sans" panose="020B0503050203000203" pitchFamily="34" charset="0"/>
            </a:endParaRP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22DFF2C3-AEC9-924A-B3CA-416741D1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</p:spPr>
        <p:txBody>
          <a:bodyPr/>
          <a:lstStyle/>
          <a:p>
            <a:fld id="{3139F2C2-7507-4444-AD2D-5EC37B46FC20}" type="slidenum">
              <a:rPr lang="ja-JP" altLang="en-US" b="1" smtClean="0">
                <a:latin typeface="IBM Plex Sans SemiBold" panose="020B0503050203000203" pitchFamily="34" charset="0"/>
              </a:rPr>
              <a:pPr/>
              <a:t>4</a:t>
            </a:fld>
            <a:endParaRPr lang="ja-JP" altLang="en-US" b="1">
              <a:latin typeface="IBM Plex Sans SemiBold" panose="020B050305020300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482A34-506A-4C45-8E82-EBDBA6F94B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10" t="1825" r="46747" b="11414"/>
          <a:stretch/>
        </p:blipFill>
        <p:spPr>
          <a:xfrm>
            <a:off x="1856097" y="1657191"/>
            <a:ext cx="4663440" cy="22674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30148D-B68C-B748-A489-8BD69BD5F3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264"/>
          <a:stretch/>
        </p:blipFill>
        <p:spPr>
          <a:xfrm>
            <a:off x="2085975" y="4411932"/>
            <a:ext cx="3664562" cy="24005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57320C-F574-CA47-842F-EA4477430C49}"/>
              </a:ext>
            </a:extLst>
          </p:cNvPr>
          <p:cNvSpPr txBox="1"/>
          <p:nvPr/>
        </p:nvSpPr>
        <p:spPr>
          <a:xfrm>
            <a:off x="612649" y="2026758"/>
            <a:ext cx="2152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600FF"/>
                </a:solidFill>
                <a:latin typeface="IBM Plex Sans SemiBold" panose="020B0503050203000203" pitchFamily="34" charset="0"/>
              </a:rPr>
              <a:t>DC Gate V</a:t>
            </a:r>
          </a:p>
          <a:p>
            <a:r>
              <a:rPr lang="en-US" b="1" dirty="0">
                <a:solidFill>
                  <a:srgbClr val="F600FF"/>
                </a:solidFill>
                <a:latin typeface="IBM Plex Sans SemiBold" panose="020B0503050203000203" pitchFamily="34" charset="0"/>
              </a:rPr>
              <a:t>(tuning param) -&gt;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7C4FA3-7476-8F44-8127-53062462346F}"/>
              </a:ext>
            </a:extLst>
          </p:cNvPr>
          <p:cNvSpPr txBox="1"/>
          <p:nvPr/>
        </p:nvSpPr>
        <p:spPr>
          <a:xfrm>
            <a:off x="466535" y="2851985"/>
            <a:ext cx="2163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600FF"/>
                </a:solidFill>
                <a:latin typeface="IBM Plex Sans SemiBold" panose="020B0503050203000203" pitchFamily="34" charset="0"/>
              </a:rPr>
              <a:t>DC Current Mon -&gt;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14F068-05F2-6A41-A275-25AC5A89DFFB}"/>
              </a:ext>
            </a:extLst>
          </p:cNvPr>
          <p:cNvSpPr txBox="1"/>
          <p:nvPr/>
        </p:nvSpPr>
        <p:spPr>
          <a:xfrm>
            <a:off x="-127221" y="3226967"/>
            <a:ext cx="3311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600FF"/>
                </a:solidFill>
                <a:latin typeface="IBM Plex Sans SemiBold" panose="020B0503050203000203" pitchFamily="34" charset="0"/>
              </a:rPr>
              <a:t>			-&gt;</a:t>
            </a:r>
            <a:br>
              <a:rPr lang="en-US" b="1" dirty="0">
                <a:solidFill>
                  <a:srgbClr val="F600FF"/>
                </a:solidFill>
                <a:latin typeface="IBM Plex Sans SemiBold" panose="020B0503050203000203" pitchFamily="34" charset="0"/>
              </a:rPr>
            </a:br>
            <a:r>
              <a:rPr lang="en-US" b="1" dirty="0">
                <a:solidFill>
                  <a:srgbClr val="F600FF"/>
                </a:solidFill>
                <a:latin typeface="IBM Plex Sans SemiBold" panose="020B0503050203000203" pitchFamily="34" charset="0"/>
              </a:rPr>
              <a:t>bias voltage </a:t>
            </a:r>
            <a:br>
              <a:rPr lang="en-US" b="1" dirty="0">
                <a:solidFill>
                  <a:srgbClr val="F600FF"/>
                </a:solidFill>
                <a:latin typeface="IBM Plex Sans SemiBold" panose="020B0503050203000203" pitchFamily="34" charset="0"/>
              </a:rPr>
            </a:br>
            <a:r>
              <a:rPr lang="en-US" b="1" dirty="0">
                <a:solidFill>
                  <a:srgbClr val="F600FF"/>
                </a:solidFill>
                <a:latin typeface="IBM Plex Sans SemiBold" panose="020B0503050203000203" pitchFamily="34" charset="0"/>
              </a:rPr>
              <a:t>for conductivity meas.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A0C7A2-09FD-5147-9F41-876596B90991}"/>
              </a:ext>
            </a:extLst>
          </p:cNvPr>
          <p:cNvSpPr txBox="1"/>
          <p:nvPr/>
        </p:nvSpPr>
        <p:spPr>
          <a:xfrm>
            <a:off x="3779611" y="3865645"/>
            <a:ext cx="2479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600FF"/>
                </a:solidFill>
                <a:latin typeface="IBM Plex Sans SemiBold" panose="020B0503050203000203" pitchFamily="34" charset="0"/>
              </a:rPr>
              <a:t>RF TIA -^</a:t>
            </a:r>
          </a:p>
          <a:p>
            <a:pPr algn="ctr"/>
            <a:r>
              <a:rPr lang="en-US" b="1" dirty="0">
                <a:solidFill>
                  <a:srgbClr val="F600FF"/>
                </a:solidFill>
                <a:latin typeface="IBM Plex Sans SemiBold" panose="020B0503050203000203" pitchFamily="34" charset="0"/>
              </a:rPr>
              <a:t>f=3MHz BW=140kHz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8C2194-96B2-2042-8C6D-BC5A0E369B6B}"/>
              </a:ext>
            </a:extLst>
          </p:cNvPr>
          <p:cNvSpPr txBox="1"/>
          <p:nvPr/>
        </p:nvSpPr>
        <p:spPr>
          <a:xfrm>
            <a:off x="5703518" y="949967"/>
            <a:ext cx="2399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600FF"/>
                </a:solidFill>
                <a:latin typeface="IBM Plex Sans SemiBold" panose="020B0503050203000203" pitchFamily="34" charset="0"/>
              </a:rPr>
              <a:t>GaAs/</a:t>
            </a:r>
            <a:r>
              <a:rPr lang="en-US" b="1" dirty="0" err="1">
                <a:solidFill>
                  <a:srgbClr val="F600FF"/>
                </a:solidFill>
                <a:latin typeface="IBM Plex Sans SemiBold" panose="020B0503050203000203" pitchFamily="34" charset="0"/>
              </a:rPr>
              <a:t>AlGaAs</a:t>
            </a:r>
            <a:endParaRPr lang="en-US" b="1" dirty="0">
              <a:solidFill>
                <a:srgbClr val="F600FF"/>
              </a:solidFill>
              <a:latin typeface="IBM Plex Sans SemiBold" panose="020B0503050203000203" pitchFamily="34" charset="0"/>
            </a:endParaRPr>
          </a:p>
          <a:p>
            <a:r>
              <a:rPr lang="en-US" b="1" dirty="0">
                <a:solidFill>
                  <a:srgbClr val="F600FF"/>
                </a:solidFill>
                <a:latin typeface="IBM Plex Sans SemiBold" panose="020B0503050203000203" pitchFamily="34" charset="0"/>
              </a:rPr>
              <a:t>heterostructure</a:t>
            </a:r>
          </a:p>
          <a:p>
            <a:r>
              <a:rPr lang="en-US" b="1" dirty="0">
                <a:solidFill>
                  <a:srgbClr val="F600FF"/>
                </a:solidFill>
                <a:latin typeface="IBM Plex Sans SemiBold" panose="020B0503050203000203" pitchFamily="34" charset="0"/>
              </a:rPr>
              <a:t>with local oxidation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09EC1A2-11FD-7840-B038-F48A09FE6D6D}"/>
                  </a:ext>
                </a:extLst>
              </p14:cNvPr>
              <p14:cNvContentPartPr/>
              <p14:nvPr/>
            </p14:nvContentPartPr>
            <p14:xfrm>
              <a:off x="4895842" y="1398105"/>
              <a:ext cx="807676" cy="5486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09EC1A2-11FD-7840-B038-F48A09FE6D6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77846" y="1362105"/>
                <a:ext cx="843309" cy="620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BF3BFA08-B9F8-194D-9CC1-37901DB9E305}"/>
              </a:ext>
            </a:extLst>
          </p:cNvPr>
          <p:cNvGrpSpPr/>
          <p:nvPr/>
        </p:nvGrpSpPr>
        <p:grpSpPr>
          <a:xfrm>
            <a:off x="2012962" y="6485265"/>
            <a:ext cx="438120" cy="554040"/>
            <a:chOff x="2012962" y="6485265"/>
            <a:chExt cx="438120" cy="55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7ABAC7B-E4BD-1F48-ADF1-086B2B576628}"/>
                    </a:ext>
                  </a:extLst>
                </p14:cNvPr>
                <p14:cNvContentPartPr/>
                <p14:nvPr/>
              </p14:nvContentPartPr>
              <p14:xfrm>
                <a:off x="2012962" y="6485265"/>
                <a:ext cx="438120" cy="4939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7ABAC7B-E4BD-1F48-ADF1-086B2B57662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995322" y="6467265"/>
                  <a:ext cx="473760" cy="52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36FCA9E-29B7-F949-89E9-F1F1186897D3}"/>
                    </a:ext>
                  </a:extLst>
                </p14:cNvPr>
                <p14:cNvContentPartPr/>
                <p14:nvPr/>
              </p14:nvContentPartPr>
              <p14:xfrm>
                <a:off x="2168842" y="6790545"/>
                <a:ext cx="74880" cy="2487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36FCA9E-29B7-F949-89E9-F1F1186897D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151202" y="6772545"/>
                  <a:ext cx="11052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87FF7A2-681B-FF48-9AFE-65461820B52D}"/>
                    </a:ext>
                  </a:extLst>
                </p14:cNvPr>
                <p14:cNvContentPartPr/>
                <p14:nvPr/>
              </p14:nvContentPartPr>
              <p14:xfrm>
                <a:off x="2208442" y="6671385"/>
                <a:ext cx="46800" cy="127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87FF7A2-681B-FF48-9AFE-65461820B52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190802" y="6653745"/>
                  <a:ext cx="82440" cy="1630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8F2853C-7100-2646-97D0-EDDDD1B28A59}"/>
              </a:ext>
            </a:extLst>
          </p:cNvPr>
          <p:cNvSpPr txBox="1"/>
          <p:nvPr/>
        </p:nvSpPr>
        <p:spPr>
          <a:xfrm>
            <a:off x="576991" y="5258282"/>
            <a:ext cx="1591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IBM Plex Sans SemiBold" panose="020B0503050203000203" pitchFamily="34" charset="0"/>
              </a:rPr>
              <a:t>DC Gate V -&gt;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8DDAC2-F393-154A-BA36-2D376CADDB71}"/>
              </a:ext>
            </a:extLst>
          </p:cNvPr>
          <p:cNvSpPr txBox="1"/>
          <p:nvPr/>
        </p:nvSpPr>
        <p:spPr>
          <a:xfrm>
            <a:off x="1494387" y="6493305"/>
            <a:ext cx="2479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IBM Plex Sans SemiBold" panose="020B0503050203000203" pitchFamily="34" charset="0"/>
              </a:rPr>
              <a:t>Ext. Magnetic Flux -&gt;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BE12C1-3366-A243-8A20-0B6EFDB4A7C6}"/>
              </a:ext>
            </a:extLst>
          </p:cNvPr>
          <p:cNvSpPr txBox="1"/>
          <p:nvPr/>
        </p:nvSpPr>
        <p:spPr>
          <a:xfrm>
            <a:off x="5456683" y="4750071"/>
            <a:ext cx="34815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IBM Plex Sans SemiBold" panose="020B0503050203000203" pitchFamily="34" charset="0"/>
              </a:rPr>
              <a:t>Colormap: Conductance</a:t>
            </a:r>
          </a:p>
          <a:p>
            <a:r>
              <a:rPr lang="en-US" b="1" dirty="0">
                <a:solidFill>
                  <a:srgbClr val="00B0F0"/>
                </a:solidFill>
                <a:latin typeface="IBM Plex Sans SemiBold" panose="020B0503050203000203" pitchFamily="34" charset="0"/>
              </a:rPr>
              <a:t>= 1/Resistance</a:t>
            </a:r>
          </a:p>
          <a:p>
            <a:r>
              <a:rPr lang="en-US" b="1" dirty="0">
                <a:solidFill>
                  <a:srgbClr val="00B0F0"/>
                </a:solidFill>
                <a:latin typeface="IBM Plex Sans SemiBold" panose="020B0503050203000203" pitchFamily="34" charset="0"/>
              </a:rPr>
              <a:t>S: 1/Ω</a:t>
            </a:r>
            <a:br>
              <a:rPr lang="en-US" b="1" dirty="0">
                <a:solidFill>
                  <a:srgbClr val="00B0F0"/>
                </a:solidFill>
                <a:latin typeface="IBM Plex Sans SemiBold" panose="020B0503050203000203" pitchFamily="34" charset="0"/>
              </a:rPr>
            </a:br>
            <a:r>
              <a:rPr lang="en-US" b="1" dirty="0">
                <a:solidFill>
                  <a:srgbClr val="00B0F0"/>
                </a:solidFill>
                <a:latin typeface="IBM Plex Sans SemiBold" panose="020B0503050203000203" pitchFamily="34" charset="0"/>
              </a:rPr>
              <a:t>100uS = 10kΩ</a:t>
            </a:r>
            <a:br>
              <a:rPr lang="en-US" b="1" dirty="0">
                <a:solidFill>
                  <a:srgbClr val="00B0F0"/>
                </a:solidFill>
                <a:latin typeface="IBM Plex Sans SemiBold" panose="020B0503050203000203" pitchFamily="34" charset="0"/>
              </a:rPr>
            </a:br>
            <a:r>
              <a:rPr lang="en-US" b="1" dirty="0">
                <a:solidFill>
                  <a:srgbClr val="00B0F0"/>
                </a:solidFill>
                <a:latin typeface="IBM Plex Sans SemiBold" panose="020B0503050203000203" pitchFamily="34" charset="0"/>
              </a:rPr>
              <a:t>150uS = 6.7kΩ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81BC4A-98B1-3B42-97AF-9C8C0FE4D5AF}"/>
              </a:ext>
            </a:extLst>
          </p:cNvPr>
          <p:cNvSpPr txBox="1"/>
          <p:nvPr/>
        </p:nvSpPr>
        <p:spPr>
          <a:xfrm>
            <a:off x="3741683" y="41095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>
              <a:latin typeface="IBM Plex Sans SemiBold" panose="020B0503050203000203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D14119A-E532-E141-AADB-0833146120D4}"/>
              </a:ext>
            </a:extLst>
          </p:cNvPr>
          <p:cNvGrpSpPr/>
          <p:nvPr/>
        </p:nvGrpSpPr>
        <p:grpSpPr>
          <a:xfrm>
            <a:off x="3779611" y="2696652"/>
            <a:ext cx="885960" cy="520920"/>
            <a:chOff x="3779611" y="2696652"/>
            <a:chExt cx="885960" cy="52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04718909-8786-2640-A4EB-1D9978E71660}"/>
                    </a:ext>
                  </a:extLst>
                </p14:cNvPr>
                <p14:cNvContentPartPr/>
                <p14:nvPr/>
              </p14:nvContentPartPr>
              <p14:xfrm>
                <a:off x="3779611" y="2696652"/>
                <a:ext cx="456480" cy="2174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04718909-8786-2640-A4EB-1D9978E7166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770611" y="2687652"/>
                  <a:ext cx="47412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BE36C2AA-FC1B-D94F-BFB8-9F096144ECCD}"/>
                    </a:ext>
                  </a:extLst>
                </p14:cNvPr>
                <p14:cNvContentPartPr/>
                <p14:nvPr/>
              </p14:nvContentPartPr>
              <p14:xfrm>
                <a:off x="4249051" y="2836692"/>
                <a:ext cx="416520" cy="572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BE36C2AA-FC1B-D94F-BFB8-9F096144ECC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240411" y="2828052"/>
                  <a:ext cx="43416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60C620F-559C-3040-860A-2BE0485E6026}"/>
                    </a:ext>
                  </a:extLst>
                </p14:cNvPr>
                <p14:cNvContentPartPr/>
                <p14:nvPr/>
              </p14:nvContentPartPr>
              <p14:xfrm>
                <a:off x="3824251" y="2900052"/>
                <a:ext cx="458280" cy="3175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60C620F-559C-3040-860A-2BE0485E6026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815611" y="2891052"/>
                  <a:ext cx="475920" cy="3351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B32656E-C569-384F-B394-896CC7E12EA1}"/>
              </a:ext>
            </a:extLst>
          </p:cNvPr>
          <p:cNvSpPr txBox="1"/>
          <p:nvPr/>
        </p:nvSpPr>
        <p:spPr>
          <a:xfrm>
            <a:off x="2742910" y="1364240"/>
            <a:ext cx="2152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IBM Plex Sans SemiBold" panose="020B0503050203000203" pitchFamily="34" charset="0"/>
              </a:rPr>
              <a:t>electron wave</a:t>
            </a:r>
          </a:p>
          <a:p>
            <a:pPr algn="ctr"/>
            <a:r>
              <a:rPr lang="en-US" b="1" dirty="0">
                <a:solidFill>
                  <a:srgbClr val="00B0F0"/>
                </a:solidFill>
                <a:latin typeface="IBM Plex Sans SemiBold" panose="020B0503050203000203" pitchFamily="34" charset="0"/>
              </a:rPr>
              <a:t>IFO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3BC2297-BEC7-284D-8724-390BF3088E63}"/>
                  </a:ext>
                </a:extLst>
              </p14:cNvPr>
              <p14:cNvContentPartPr/>
              <p14:nvPr/>
            </p14:nvContentPartPr>
            <p14:xfrm>
              <a:off x="4123051" y="1781172"/>
              <a:ext cx="222120" cy="7455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3BC2297-BEC7-284D-8724-390BF3088E6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114051" y="1772172"/>
                <a:ext cx="239760" cy="763200"/>
              </a:xfrm>
              <a:prstGeom prst="rect">
                <a:avLst/>
              </a:prstGeom>
            </p:spPr>
          </p:pic>
        </mc:Fallback>
      </mc:AlternateContent>
      <p:sp>
        <p:nvSpPr>
          <p:cNvPr id="41" name="Textfeld 40">
            <a:extLst>
              <a:ext uri="{FF2B5EF4-FFF2-40B4-BE49-F238E27FC236}">
                <a16:creationId xmlns:a16="http://schemas.microsoft.com/office/drawing/2014/main" id="{25C576C4-6AF0-4282-988C-4E790D0DDBF4}"/>
              </a:ext>
            </a:extLst>
          </p:cNvPr>
          <p:cNvSpPr txBox="1"/>
          <p:nvPr/>
        </p:nvSpPr>
        <p:spPr>
          <a:xfrm>
            <a:off x="3857063" y="2708721"/>
            <a:ext cx="354584" cy="40011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/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IBM Plex Sans SemiBold" panose="020B0503050203000203" pitchFamily="34" charset="0"/>
              </a:rPr>
              <a:t>B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latin typeface="IBM Plex Sans SemiBold" panose="020B050305020300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2EFB0BF-78C9-1043-9ADD-D58E878C56FB}"/>
              </a:ext>
            </a:extLst>
          </p:cNvPr>
          <p:cNvSpPr txBox="1"/>
          <p:nvPr/>
        </p:nvSpPr>
        <p:spPr>
          <a:xfrm>
            <a:off x="8361417" y="1100198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b="1" dirty="0">
              <a:latin typeface="IBM Plex Sans SemiBold" panose="020B0503050203000203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1095AA3-3B75-B146-870D-D1BB943661E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012784" y="1953539"/>
            <a:ext cx="2296823" cy="185571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2D8B82C-B635-C747-8006-04C28D9F2D3D}"/>
              </a:ext>
            </a:extLst>
          </p:cNvPr>
          <p:cNvSpPr txBox="1"/>
          <p:nvPr/>
        </p:nvSpPr>
        <p:spPr>
          <a:xfrm>
            <a:off x="6532497" y="2547876"/>
            <a:ext cx="4564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600FF"/>
                </a:solidFill>
                <a:latin typeface="IBM Plex Sans SemiBold" panose="020B0503050203000203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830645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187474-E34D-0F45-9A0B-C2B1E744D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55" r="46678" b="2532"/>
          <a:stretch/>
        </p:blipFill>
        <p:spPr>
          <a:xfrm>
            <a:off x="1853590" y="1440969"/>
            <a:ext cx="4755209" cy="285893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4147" y="69642"/>
            <a:ext cx="8229600" cy="770511"/>
          </a:xfrm>
        </p:spPr>
        <p:txBody>
          <a:bodyPr>
            <a:noAutofit/>
          </a:bodyPr>
          <a:lstStyle/>
          <a:p>
            <a:r>
              <a:rPr lang="en-US" altLang="ja-JP" dirty="0">
                <a:latin typeface="IBM Plex Sans" panose="020B0503050203000203" pitchFamily="34" charset="0"/>
              </a:rPr>
              <a:t>Linear term: FDT Confirmation </a:t>
            </a:r>
            <a:endParaRPr lang="ja-JP" altLang="en-US" dirty="0">
              <a:latin typeface="IBM Plex Sans" panose="020B0503050203000203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0525BB-93EF-BD46-90D1-DA32DFE98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" y="925959"/>
            <a:ext cx="8942832" cy="1129985"/>
          </a:xfrm>
        </p:spPr>
        <p:txBody>
          <a:bodyPr>
            <a:normAutofit/>
          </a:bodyPr>
          <a:lstStyle/>
          <a:p>
            <a:r>
              <a:rPr lang="en-US" altLang="ja-JP" sz="2800" b="1" dirty="0">
                <a:solidFill>
                  <a:schemeClr val="tx1">
                    <a:lumMod val="95000"/>
                  </a:schemeClr>
                </a:solidFill>
                <a:latin typeface="IBM Plex Sans" panose="020B0503050203000203" pitchFamily="34" charset="0"/>
                <a:cs typeface="Tahoma"/>
              </a:rPr>
              <a:t>Fig1</a:t>
            </a:r>
            <a:endParaRPr lang="en-US" altLang="ja-JP" sz="2800" b="1" dirty="0">
              <a:latin typeface="IBM Plex Sans" panose="020B0503050203000203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3A3504F-D8BC-4643-9C98-B5799571BD23}"/>
                  </a:ext>
                </a:extLst>
              </p14:cNvPr>
              <p14:cNvContentPartPr/>
              <p14:nvPr/>
            </p14:nvContentPartPr>
            <p14:xfrm>
              <a:off x="2261002" y="3873465"/>
              <a:ext cx="963720" cy="3726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3A3504F-D8BC-4643-9C98-B5799571BD2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98362" y="3810465"/>
                <a:ext cx="1089360" cy="49824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22DFF2C3-AEC9-924A-B3CA-416741D1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</p:spPr>
        <p:txBody>
          <a:bodyPr/>
          <a:lstStyle/>
          <a:p>
            <a:fld id="{3139F2C2-7507-4444-AD2D-5EC37B46FC20}" type="slidenum">
              <a:rPr lang="ja-JP" altLang="en-US" b="1" smtClean="0">
                <a:latin typeface="IBM Plex Sans SemiBold" panose="020B0503050203000203" pitchFamily="34" charset="0"/>
              </a:rPr>
              <a:pPr/>
              <a:t>5</a:t>
            </a:fld>
            <a:endParaRPr lang="ja-JP" altLang="en-US" b="1">
              <a:latin typeface="IBM Plex Sans SemiBold" panose="020B050305020300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57320C-F574-CA47-842F-EA4477430C49}"/>
              </a:ext>
            </a:extLst>
          </p:cNvPr>
          <p:cNvSpPr txBox="1"/>
          <p:nvPr/>
        </p:nvSpPr>
        <p:spPr>
          <a:xfrm>
            <a:off x="2807745" y="3911639"/>
            <a:ext cx="1892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600FF"/>
                </a:solidFill>
                <a:latin typeface="IBM Plex Sans SemiBold" panose="020B0503050203000203" pitchFamily="34" charset="0"/>
              </a:rPr>
              <a:t>DC Gate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7C4FA3-7476-8F44-8127-53062462346F}"/>
              </a:ext>
            </a:extLst>
          </p:cNvPr>
          <p:cNvSpPr txBox="1"/>
          <p:nvPr/>
        </p:nvSpPr>
        <p:spPr>
          <a:xfrm>
            <a:off x="492300" y="2167111"/>
            <a:ext cx="1921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IBM Plex Sans SemiBold" panose="020B0503050203000203" pitchFamily="34" charset="0"/>
              </a:rPr>
              <a:t>Conductance</a:t>
            </a:r>
          </a:p>
          <a:p>
            <a:pPr algn="ctr"/>
            <a:r>
              <a:rPr lang="en-US" b="1" dirty="0">
                <a:solidFill>
                  <a:srgbClr val="00B0F0"/>
                </a:solidFill>
                <a:latin typeface="IBM Plex Sans SemiBold" panose="020B0503050203000203" pitchFamily="34" charset="0"/>
              </a:rPr>
              <a:t>(Blue)</a:t>
            </a:r>
          </a:p>
          <a:p>
            <a:pPr algn="ctr"/>
            <a:endParaRPr lang="en-US" b="1" dirty="0">
              <a:solidFill>
                <a:srgbClr val="00B0F0"/>
              </a:solidFill>
              <a:latin typeface="IBM Plex Sans SemiBold" panose="020B0503050203000203" pitchFamily="34" charset="0"/>
            </a:endParaRPr>
          </a:p>
          <a:p>
            <a:pPr algn="ctr"/>
            <a:r>
              <a:rPr lang="en-US" b="1" dirty="0">
                <a:solidFill>
                  <a:srgbClr val="00B0F0"/>
                </a:solidFill>
                <a:latin typeface="IBM Plex Sans SemiBold" panose="020B0503050203000203" pitchFamily="34" charset="0"/>
              </a:rPr>
              <a:t>S = 1/Ω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2359EF-6EAC-D346-897B-96964D3790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581" t="7732" r="-669" b="4171"/>
          <a:stretch/>
        </p:blipFill>
        <p:spPr>
          <a:xfrm>
            <a:off x="2270823" y="4143456"/>
            <a:ext cx="3884818" cy="275221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48D6B41-B258-6B43-B89F-55138E108FC7}"/>
                  </a:ext>
                </a:extLst>
              </p14:cNvPr>
              <p14:cNvContentPartPr/>
              <p14:nvPr/>
            </p14:nvContentPartPr>
            <p14:xfrm>
              <a:off x="2286202" y="3886513"/>
              <a:ext cx="255240" cy="3052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48D6B41-B258-6B43-B89F-55138E108FC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23202" y="3823873"/>
                <a:ext cx="380880" cy="43092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D6C65F10-91AC-F141-B314-5517CD954C92}"/>
              </a:ext>
            </a:extLst>
          </p:cNvPr>
          <p:cNvSpPr txBox="1"/>
          <p:nvPr/>
        </p:nvSpPr>
        <p:spPr>
          <a:xfrm>
            <a:off x="5612113" y="4521363"/>
            <a:ext cx="1921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4 kB T G1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line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763E9D4-CE1E-2C4A-AD79-F6DEBEEBAFEC}"/>
              </a:ext>
            </a:extLst>
          </p:cNvPr>
          <p:cNvSpPr txBox="1"/>
          <p:nvPr/>
        </p:nvSpPr>
        <p:spPr>
          <a:xfrm>
            <a:off x="5724939" y="5406737"/>
            <a:ext cx="3213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Electron Temp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estimated to be 125mK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C6BABB-B887-B642-8850-7A6675893DBD}"/>
              </a:ext>
            </a:extLst>
          </p:cNvPr>
          <p:cNvSpPr/>
          <p:nvPr/>
        </p:nvSpPr>
        <p:spPr>
          <a:xfrm>
            <a:off x="3989132" y="4238107"/>
            <a:ext cx="1128712" cy="2270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IBM Plex Sans SemiBold" panose="020B0503050203000203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D05092-A888-C840-BCCE-914CB1389F23}"/>
              </a:ext>
            </a:extLst>
          </p:cNvPr>
          <p:cNvSpPr/>
          <p:nvPr/>
        </p:nvSpPr>
        <p:spPr>
          <a:xfrm>
            <a:off x="1614150" y="6531840"/>
            <a:ext cx="1128712" cy="3261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IBM Plex Sans SemiBold" panose="020B050305020300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FEA1D2-90C9-864A-AD40-395633D5C4D7}"/>
              </a:ext>
            </a:extLst>
          </p:cNvPr>
          <p:cNvSpPr txBox="1"/>
          <p:nvPr/>
        </p:nvSpPr>
        <p:spPr>
          <a:xfrm>
            <a:off x="505552" y="5000048"/>
            <a:ext cx="1921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Noise PSD@3MHz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FE99E2-C5A3-434D-991F-44F78DD3E55B}"/>
              </a:ext>
            </a:extLst>
          </p:cNvPr>
          <p:cNvSpPr txBox="1"/>
          <p:nvPr/>
        </p:nvSpPr>
        <p:spPr>
          <a:xfrm>
            <a:off x="4877345" y="6531043"/>
            <a:ext cx="1921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IBM Plex Sans SemiBold" panose="020B0503050203000203" pitchFamily="34" charset="0"/>
              </a:rPr>
              <a:t>Conductance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657870-9CFA-554E-B8A5-CB0FB6E7EC20}"/>
              </a:ext>
            </a:extLst>
          </p:cNvPr>
          <p:cNvSpPr txBox="1"/>
          <p:nvPr/>
        </p:nvSpPr>
        <p:spPr>
          <a:xfrm>
            <a:off x="6449427" y="2225686"/>
            <a:ext cx="19215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Noise PSD@3MHz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(Red)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CFD38B6-0362-0D48-8603-15F526BB1747}"/>
                  </a:ext>
                </a:extLst>
              </p14:cNvPr>
              <p14:cNvContentPartPr/>
              <p14:nvPr/>
            </p14:nvContentPartPr>
            <p14:xfrm>
              <a:off x="6996318" y="4983323"/>
              <a:ext cx="277560" cy="489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CFD38B6-0362-0D48-8603-15F526BB174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87678" y="4974323"/>
                <a:ext cx="295200" cy="50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32371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E49419-9914-3E42-8548-6FB08C80D6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18" r="47007"/>
          <a:stretch/>
        </p:blipFill>
        <p:spPr>
          <a:xfrm>
            <a:off x="1468866" y="1455506"/>
            <a:ext cx="4044058" cy="274043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4147" y="69642"/>
            <a:ext cx="8229600" cy="770511"/>
          </a:xfrm>
        </p:spPr>
        <p:txBody>
          <a:bodyPr>
            <a:noAutofit/>
          </a:bodyPr>
          <a:lstStyle/>
          <a:p>
            <a:r>
              <a:rPr lang="en-US" altLang="ja-JP" dirty="0">
                <a:latin typeface="IBM Plex Sans" panose="020B0503050203000203" pitchFamily="34" charset="0"/>
              </a:rPr>
              <a:t>2</a:t>
            </a:r>
            <a:r>
              <a:rPr lang="en-US" altLang="ja-JP" baseline="30000" dirty="0">
                <a:latin typeface="IBM Plex Sans" panose="020B0503050203000203" pitchFamily="34" charset="0"/>
              </a:rPr>
              <a:t>nd</a:t>
            </a:r>
            <a:r>
              <a:rPr lang="en-US" altLang="ja-JP" dirty="0">
                <a:latin typeface="IBM Plex Sans" panose="020B0503050203000203" pitchFamily="34" charset="0"/>
              </a:rPr>
              <a:t> order term</a:t>
            </a:r>
            <a:endParaRPr lang="ja-JP" altLang="en-US" dirty="0">
              <a:latin typeface="IBM Plex Sans" panose="020B0503050203000203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0525BB-93EF-BD46-90D1-DA32DFE98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" y="925959"/>
            <a:ext cx="8942832" cy="1129985"/>
          </a:xfrm>
        </p:spPr>
        <p:txBody>
          <a:bodyPr>
            <a:normAutofit/>
          </a:bodyPr>
          <a:lstStyle/>
          <a:p>
            <a:r>
              <a:rPr lang="en-US" altLang="ja-JP" sz="2800" b="1" dirty="0">
                <a:latin typeface="IBM Plex Sans" panose="020B0503050203000203" pitchFamily="34" charset="0"/>
              </a:rPr>
              <a:t>Fig1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22DFF2C3-AEC9-924A-B3CA-416741D1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</p:spPr>
        <p:txBody>
          <a:bodyPr/>
          <a:lstStyle/>
          <a:p>
            <a:fld id="{3139F2C2-7507-4444-AD2D-5EC37B46FC20}" type="slidenum">
              <a:rPr lang="ja-JP" altLang="en-US" b="1" smtClean="0">
                <a:latin typeface="IBM Plex Sans SemiBold" panose="020B0503050203000203" pitchFamily="34" charset="0"/>
              </a:rPr>
              <a:pPr/>
              <a:t>6</a:t>
            </a:fld>
            <a:endParaRPr lang="ja-JP" altLang="en-US" b="1">
              <a:latin typeface="IBM Plex Sans SemiBold" panose="020B050305020300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7C4FA3-7476-8F44-8127-53062462346F}"/>
              </a:ext>
            </a:extLst>
          </p:cNvPr>
          <p:cNvSpPr txBox="1"/>
          <p:nvPr/>
        </p:nvSpPr>
        <p:spPr>
          <a:xfrm>
            <a:off x="-136923" y="1722913"/>
            <a:ext cx="22529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IBM Plex Sans SemiBold" panose="020B0503050203000203" pitchFamily="34" charset="0"/>
              </a:rPr>
              <a:t>Conductance</a:t>
            </a:r>
          </a:p>
          <a:p>
            <a:pPr algn="ctr"/>
            <a:r>
              <a:rPr lang="en-US" b="1" dirty="0">
                <a:solidFill>
                  <a:srgbClr val="00B0F0"/>
                </a:solidFill>
                <a:latin typeface="IBM Plex Sans SemiBold" panose="020B0503050203000203" pitchFamily="34" charset="0"/>
              </a:rPr>
              <a:t>2</a:t>
            </a:r>
            <a:r>
              <a:rPr lang="en-US" b="1" baseline="30000" dirty="0">
                <a:solidFill>
                  <a:srgbClr val="00B0F0"/>
                </a:solidFill>
                <a:latin typeface="IBM Plex Sans SemiBold" panose="020B0503050203000203" pitchFamily="34" charset="0"/>
              </a:rPr>
              <a:t>nd</a:t>
            </a:r>
            <a:r>
              <a:rPr lang="en-US" b="1" dirty="0">
                <a:solidFill>
                  <a:srgbClr val="00B0F0"/>
                </a:solidFill>
                <a:latin typeface="IBM Plex Sans SemiBold" panose="020B0503050203000203" pitchFamily="34" charset="0"/>
              </a:rPr>
              <a:t> order term</a:t>
            </a:r>
          </a:p>
          <a:p>
            <a:pPr algn="ctr"/>
            <a:r>
              <a:rPr lang="en-US" b="1" dirty="0">
                <a:solidFill>
                  <a:srgbClr val="00B0F0"/>
                </a:solidFill>
                <a:latin typeface="IBM Plex Sans SemiBold" panose="020B0503050203000203" pitchFamily="34" charset="0"/>
              </a:rPr>
              <a:t>(Blue)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763E9D4-CE1E-2C4A-AD79-F6DEBEEBAFEC}"/>
              </a:ext>
            </a:extLst>
          </p:cNvPr>
          <p:cNvSpPr txBox="1"/>
          <p:nvPr/>
        </p:nvSpPr>
        <p:spPr>
          <a:xfrm>
            <a:off x="1868464" y="1414119"/>
            <a:ext cx="46993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Electron Temp = 125mK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FEA1D2-90C9-864A-AD40-395633D5C4D7}"/>
              </a:ext>
            </a:extLst>
          </p:cNvPr>
          <p:cNvSpPr txBox="1"/>
          <p:nvPr/>
        </p:nvSpPr>
        <p:spPr>
          <a:xfrm>
            <a:off x="-140448" y="5079328"/>
            <a:ext cx="1921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Noise PSD@3MHz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FE99E2-C5A3-434D-991F-44F78DD3E55B}"/>
              </a:ext>
            </a:extLst>
          </p:cNvPr>
          <p:cNvSpPr txBox="1"/>
          <p:nvPr/>
        </p:nvSpPr>
        <p:spPr>
          <a:xfrm>
            <a:off x="1155309" y="6389288"/>
            <a:ext cx="1921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IBM Plex Sans SemiBold" panose="020B0503050203000203" pitchFamily="34" charset="0"/>
              </a:rPr>
              <a:t>Conductance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657870-9CFA-554E-B8A5-CB0FB6E7EC20}"/>
              </a:ext>
            </a:extLst>
          </p:cNvPr>
          <p:cNvSpPr txBox="1"/>
          <p:nvPr/>
        </p:nvSpPr>
        <p:spPr>
          <a:xfrm>
            <a:off x="5293468" y="1973172"/>
            <a:ext cx="2686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Noise PSD@3MHz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2</a:t>
            </a:r>
            <a:r>
              <a:rPr lang="en-US" b="1" baseline="30000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nd</a:t>
            </a:r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 order term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(Red)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7D227F4-6522-2247-A453-B223A3CCF1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004" t="3318"/>
          <a:stretch/>
        </p:blipFill>
        <p:spPr>
          <a:xfrm>
            <a:off x="1556206" y="4117566"/>
            <a:ext cx="3433750" cy="274043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65DE229-5DDB-3D49-BBD9-8B2FA4A87E9B}"/>
              </a:ext>
            </a:extLst>
          </p:cNvPr>
          <p:cNvSpPr txBox="1"/>
          <p:nvPr/>
        </p:nvSpPr>
        <p:spPr>
          <a:xfrm>
            <a:off x="2109484" y="3739888"/>
            <a:ext cx="1381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600FF"/>
                </a:solidFill>
                <a:latin typeface="IBM Plex Sans SemiBold" panose="020B0503050203000203" pitchFamily="34" charset="0"/>
              </a:rPr>
              <a:t>DC Bias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B0ECE0-CE21-A34F-87FE-AE8D2C507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504" y="3427051"/>
            <a:ext cx="2489824" cy="88161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BAF4F0D-DA7F-B64E-B8DB-929B26B5DB94}"/>
              </a:ext>
            </a:extLst>
          </p:cNvPr>
          <p:cNvGrpSpPr/>
          <p:nvPr/>
        </p:nvGrpSpPr>
        <p:grpSpPr>
          <a:xfrm rot="19270010">
            <a:off x="4756742" y="3946815"/>
            <a:ext cx="1368720" cy="492480"/>
            <a:chOff x="5551042" y="4421385"/>
            <a:chExt cx="1368720" cy="49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EDCA0ED-24DE-ED40-83AC-A2C94CB0292B}"/>
                    </a:ext>
                  </a:extLst>
                </p14:cNvPr>
                <p14:cNvContentPartPr/>
                <p14:nvPr/>
              </p14:nvContentPartPr>
              <p14:xfrm>
                <a:off x="5551042" y="4553865"/>
                <a:ext cx="1368720" cy="3600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EDCA0ED-24DE-ED40-83AC-A2C94CB0292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542402" y="4545225"/>
                  <a:ext cx="138636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7B16E6B-9F7C-1C49-A1DA-C05BD115F670}"/>
                    </a:ext>
                  </a:extLst>
                </p14:cNvPr>
                <p14:cNvContentPartPr/>
                <p14:nvPr/>
              </p14:nvContentPartPr>
              <p14:xfrm>
                <a:off x="5556442" y="4421385"/>
                <a:ext cx="344880" cy="3999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7B16E6B-9F7C-1C49-A1DA-C05BD115F67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547802" y="4412385"/>
                  <a:ext cx="362520" cy="4176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339B74B-754E-8F49-BCE1-9DACBCFEA895}"/>
              </a:ext>
            </a:extLst>
          </p:cNvPr>
          <p:cNvSpPr txBox="1"/>
          <p:nvPr/>
        </p:nvSpPr>
        <p:spPr>
          <a:xfrm>
            <a:off x="4973488" y="4847188"/>
            <a:ext cx="41952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local linear resistance: </a:t>
            </a:r>
            <a:b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</a:br>
            <a:r>
              <a:rPr lang="en-US" b="1" dirty="0" err="1">
                <a:solidFill>
                  <a:srgbClr val="FF0000"/>
                </a:solidFill>
                <a:latin typeface="IBM Plex Sans SemiBold" panose="020B0503050203000203" pitchFamily="34" charset="0"/>
              </a:rPr>
              <a:t>dI</a:t>
            </a:r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/</a:t>
            </a:r>
            <a:r>
              <a:rPr lang="en-US" b="1" dirty="0" err="1">
                <a:solidFill>
                  <a:srgbClr val="FF0000"/>
                </a:solidFill>
                <a:latin typeface="IBM Plex Sans SemiBold" panose="020B0503050203000203" pitchFamily="34" charset="0"/>
              </a:rPr>
              <a:t>dV</a:t>
            </a:r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 = G1+G2 V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FDT: S = 4 kB T (G1+G2 V)</a:t>
            </a:r>
          </a:p>
          <a:p>
            <a:r>
              <a:rPr lang="en-US" b="1" dirty="0">
                <a:solidFill>
                  <a:srgbClr val="0070C0"/>
                </a:solidFill>
                <a:latin typeface="IBM Plex Sans SemiBold" panose="020B0503050203000203" pitchFamily="34" charset="0"/>
              </a:rPr>
              <a:t>From the FDT, we expect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𝛼0 = 1</a:t>
            </a:r>
          </a:p>
          <a:p>
            <a:r>
              <a:rPr lang="en-US" b="1" dirty="0">
                <a:solidFill>
                  <a:srgbClr val="0070C0"/>
                </a:solidFill>
                <a:latin typeface="IBM Plex Sans SemiBold" panose="020B0503050203000203" pitchFamily="34" charset="0"/>
              </a:rPr>
              <a:t>but the measurement gave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𝛼0 = 3.64</a:t>
            </a:r>
            <a:endParaRPr lang="en-US" b="1" dirty="0">
              <a:solidFill>
                <a:srgbClr val="0070C0"/>
              </a:solidFill>
              <a:latin typeface="IBM Plex Sans SemiBold" panose="020B0503050203000203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14AC9B-BAE5-4E4C-A438-8F357D3CBC55}"/>
              </a:ext>
            </a:extLst>
          </p:cNvPr>
          <p:cNvSpPr/>
          <p:nvPr/>
        </p:nvSpPr>
        <p:spPr>
          <a:xfrm>
            <a:off x="4959766" y="4787900"/>
            <a:ext cx="4041994" cy="2057399"/>
          </a:xfrm>
          <a:custGeom>
            <a:avLst/>
            <a:gdLst>
              <a:gd name="connsiteX0" fmla="*/ 0 w 4041994"/>
              <a:gd name="connsiteY0" fmla="*/ 0 h 2057399"/>
              <a:gd name="connsiteX1" fmla="*/ 537008 w 4041994"/>
              <a:gd name="connsiteY1" fmla="*/ 0 h 2057399"/>
              <a:gd name="connsiteX2" fmla="*/ 993176 w 4041994"/>
              <a:gd name="connsiteY2" fmla="*/ 0 h 2057399"/>
              <a:gd name="connsiteX3" fmla="*/ 1651443 w 4041994"/>
              <a:gd name="connsiteY3" fmla="*/ 0 h 2057399"/>
              <a:gd name="connsiteX4" fmla="*/ 2188451 w 4041994"/>
              <a:gd name="connsiteY4" fmla="*/ 0 h 2057399"/>
              <a:gd name="connsiteX5" fmla="*/ 2725459 w 4041994"/>
              <a:gd name="connsiteY5" fmla="*/ 0 h 2057399"/>
              <a:gd name="connsiteX6" fmla="*/ 3383726 w 4041994"/>
              <a:gd name="connsiteY6" fmla="*/ 0 h 2057399"/>
              <a:gd name="connsiteX7" fmla="*/ 4041994 w 4041994"/>
              <a:gd name="connsiteY7" fmla="*/ 0 h 2057399"/>
              <a:gd name="connsiteX8" fmla="*/ 4041994 w 4041994"/>
              <a:gd name="connsiteY8" fmla="*/ 555498 h 2057399"/>
              <a:gd name="connsiteX9" fmla="*/ 4041994 w 4041994"/>
              <a:gd name="connsiteY9" fmla="*/ 1028700 h 2057399"/>
              <a:gd name="connsiteX10" fmla="*/ 4041994 w 4041994"/>
              <a:gd name="connsiteY10" fmla="*/ 1501901 h 2057399"/>
              <a:gd name="connsiteX11" fmla="*/ 4041994 w 4041994"/>
              <a:gd name="connsiteY11" fmla="*/ 2057399 h 2057399"/>
              <a:gd name="connsiteX12" fmla="*/ 3424146 w 4041994"/>
              <a:gd name="connsiteY12" fmla="*/ 2057399 h 2057399"/>
              <a:gd name="connsiteX13" fmla="*/ 2765879 w 4041994"/>
              <a:gd name="connsiteY13" fmla="*/ 2057399 h 2057399"/>
              <a:gd name="connsiteX14" fmla="*/ 2107611 w 4041994"/>
              <a:gd name="connsiteY14" fmla="*/ 2057399 h 2057399"/>
              <a:gd name="connsiteX15" fmla="*/ 1611023 w 4041994"/>
              <a:gd name="connsiteY15" fmla="*/ 2057399 h 2057399"/>
              <a:gd name="connsiteX16" fmla="*/ 1033596 w 4041994"/>
              <a:gd name="connsiteY16" fmla="*/ 2057399 h 2057399"/>
              <a:gd name="connsiteX17" fmla="*/ 0 w 4041994"/>
              <a:gd name="connsiteY17" fmla="*/ 2057399 h 2057399"/>
              <a:gd name="connsiteX18" fmla="*/ 0 w 4041994"/>
              <a:gd name="connsiteY18" fmla="*/ 1543049 h 2057399"/>
              <a:gd name="connsiteX19" fmla="*/ 0 w 4041994"/>
              <a:gd name="connsiteY19" fmla="*/ 1069847 h 2057399"/>
              <a:gd name="connsiteX20" fmla="*/ 0 w 4041994"/>
              <a:gd name="connsiteY20" fmla="*/ 596646 h 2057399"/>
              <a:gd name="connsiteX21" fmla="*/ 0 w 4041994"/>
              <a:gd name="connsiteY21" fmla="*/ 0 h 2057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41994" h="2057399" extrusionOk="0">
                <a:moveTo>
                  <a:pt x="0" y="0"/>
                </a:moveTo>
                <a:cubicBezTo>
                  <a:pt x="110214" y="-50845"/>
                  <a:pt x="330863" y="48818"/>
                  <a:pt x="537008" y="0"/>
                </a:cubicBezTo>
                <a:cubicBezTo>
                  <a:pt x="743153" y="-48818"/>
                  <a:pt x="811240" y="19435"/>
                  <a:pt x="993176" y="0"/>
                </a:cubicBezTo>
                <a:cubicBezTo>
                  <a:pt x="1175112" y="-19435"/>
                  <a:pt x="1361703" y="40526"/>
                  <a:pt x="1651443" y="0"/>
                </a:cubicBezTo>
                <a:cubicBezTo>
                  <a:pt x="1941183" y="-40526"/>
                  <a:pt x="2010551" y="57055"/>
                  <a:pt x="2188451" y="0"/>
                </a:cubicBezTo>
                <a:cubicBezTo>
                  <a:pt x="2366351" y="-57055"/>
                  <a:pt x="2600022" y="18072"/>
                  <a:pt x="2725459" y="0"/>
                </a:cubicBezTo>
                <a:cubicBezTo>
                  <a:pt x="2850896" y="-18072"/>
                  <a:pt x="3124039" y="31197"/>
                  <a:pt x="3383726" y="0"/>
                </a:cubicBezTo>
                <a:cubicBezTo>
                  <a:pt x="3643413" y="-31197"/>
                  <a:pt x="3822395" y="58882"/>
                  <a:pt x="4041994" y="0"/>
                </a:cubicBezTo>
                <a:cubicBezTo>
                  <a:pt x="4093229" y="263316"/>
                  <a:pt x="4026813" y="307966"/>
                  <a:pt x="4041994" y="555498"/>
                </a:cubicBezTo>
                <a:cubicBezTo>
                  <a:pt x="4057175" y="803030"/>
                  <a:pt x="4000400" y="913064"/>
                  <a:pt x="4041994" y="1028700"/>
                </a:cubicBezTo>
                <a:cubicBezTo>
                  <a:pt x="4083588" y="1144336"/>
                  <a:pt x="4019939" y="1368618"/>
                  <a:pt x="4041994" y="1501901"/>
                </a:cubicBezTo>
                <a:cubicBezTo>
                  <a:pt x="4064049" y="1635184"/>
                  <a:pt x="3990277" y="1852986"/>
                  <a:pt x="4041994" y="2057399"/>
                </a:cubicBezTo>
                <a:cubicBezTo>
                  <a:pt x="3830011" y="2122255"/>
                  <a:pt x="3568041" y="1984739"/>
                  <a:pt x="3424146" y="2057399"/>
                </a:cubicBezTo>
                <a:cubicBezTo>
                  <a:pt x="3280251" y="2130059"/>
                  <a:pt x="3018813" y="1982860"/>
                  <a:pt x="2765879" y="2057399"/>
                </a:cubicBezTo>
                <a:cubicBezTo>
                  <a:pt x="2512945" y="2131938"/>
                  <a:pt x="2309135" y="1996740"/>
                  <a:pt x="2107611" y="2057399"/>
                </a:cubicBezTo>
                <a:cubicBezTo>
                  <a:pt x="1906087" y="2118058"/>
                  <a:pt x="1817943" y="2026895"/>
                  <a:pt x="1611023" y="2057399"/>
                </a:cubicBezTo>
                <a:cubicBezTo>
                  <a:pt x="1404103" y="2087903"/>
                  <a:pt x="1172911" y="2001779"/>
                  <a:pt x="1033596" y="2057399"/>
                </a:cubicBezTo>
                <a:cubicBezTo>
                  <a:pt x="894281" y="2113019"/>
                  <a:pt x="432898" y="2020073"/>
                  <a:pt x="0" y="2057399"/>
                </a:cubicBezTo>
                <a:cubicBezTo>
                  <a:pt x="-23166" y="1836657"/>
                  <a:pt x="6660" y="1688220"/>
                  <a:pt x="0" y="1543049"/>
                </a:cubicBezTo>
                <a:cubicBezTo>
                  <a:pt x="-6660" y="1397878"/>
                  <a:pt x="12188" y="1271362"/>
                  <a:pt x="0" y="1069847"/>
                </a:cubicBezTo>
                <a:cubicBezTo>
                  <a:pt x="-12188" y="868332"/>
                  <a:pt x="23173" y="712042"/>
                  <a:pt x="0" y="596646"/>
                </a:cubicBezTo>
                <a:cubicBezTo>
                  <a:pt x="-23173" y="481250"/>
                  <a:pt x="23031" y="280114"/>
                  <a:pt x="0" y="0"/>
                </a:cubicBezTo>
                <a:close/>
              </a:path>
            </a:pathLst>
          </a:custGeom>
          <a:noFill/>
          <a:ln w="34925" cmpd="sng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IBM Plex Sans SemiBold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049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74C870-C7B0-6D42-879B-192E4AC2C7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758"/>
          <a:stretch/>
        </p:blipFill>
        <p:spPr>
          <a:xfrm>
            <a:off x="-88900" y="1637197"/>
            <a:ext cx="4576729" cy="522080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4147" y="69642"/>
            <a:ext cx="8229600" cy="770511"/>
          </a:xfrm>
        </p:spPr>
        <p:txBody>
          <a:bodyPr>
            <a:noAutofit/>
          </a:bodyPr>
          <a:lstStyle/>
          <a:p>
            <a:r>
              <a:rPr lang="en-US" altLang="ja-JP" dirty="0">
                <a:latin typeface="IBM Plex Sans" panose="020B0503050203000203" pitchFamily="34" charset="0"/>
              </a:rPr>
              <a:t>2</a:t>
            </a:r>
            <a:r>
              <a:rPr lang="en-US" altLang="ja-JP" baseline="30000" dirty="0">
                <a:latin typeface="IBM Plex Sans" panose="020B0503050203000203" pitchFamily="34" charset="0"/>
              </a:rPr>
              <a:t>nd</a:t>
            </a:r>
            <a:r>
              <a:rPr lang="en-US" altLang="ja-JP" dirty="0">
                <a:latin typeface="IBM Plex Sans" panose="020B0503050203000203" pitchFamily="34" charset="0"/>
              </a:rPr>
              <a:t> order term</a:t>
            </a:r>
            <a:endParaRPr lang="ja-JP" altLang="en-US" dirty="0">
              <a:latin typeface="IBM Plex Sans" panose="020B0503050203000203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0525BB-93EF-BD46-90D1-DA32DFE98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" y="925959"/>
            <a:ext cx="8942832" cy="628049"/>
          </a:xfrm>
        </p:spPr>
        <p:txBody>
          <a:bodyPr>
            <a:normAutofit/>
          </a:bodyPr>
          <a:lstStyle/>
          <a:p>
            <a:r>
              <a:rPr lang="en-US" altLang="ja-JP" sz="2800" b="1" dirty="0">
                <a:latin typeface="IBM Plex Sans" panose="020B0503050203000203" pitchFamily="34" charset="0"/>
              </a:rPr>
              <a:t>Fig2 ~ raw measurement ex.1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22DFF2C3-AEC9-924A-B3CA-416741D1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816152" y="5680024"/>
            <a:ext cx="733864" cy="274320"/>
          </a:xfrm>
        </p:spPr>
        <p:txBody>
          <a:bodyPr/>
          <a:lstStyle/>
          <a:p>
            <a:fld id="{3139F2C2-7507-4444-AD2D-5EC37B46FC20}" type="slidenum">
              <a:rPr lang="ja-JP" altLang="en-US" b="1" smtClean="0">
                <a:latin typeface="IBM Plex Sans SemiBold" panose="020B0503050203000203" pitchFamily="34" charset="0"/>
              </a:rPr>
              <a:pPr/>
              <a:t>7</a:t>
            </a:fld>
            <a:endParaRPr lang="ja-JP" altLang="en-US" b="1">
              <a:latin typeface="IBM Plex Sans SemiBold" panose="020B050305020300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A8DEFD-AED7-374E-A754-F2A482969E7E}"/>
              </a:ext>
            </a:extLst>
          </p:cNvPr>
          <p:cNvSpPr txBox="1"/>
          <p:nvPr/>
        </p:nvSpPr>
        <p:spPr>
          <a:xfrm>
            <a:off x="4814627" y="3327125"/>
            <a:ext cx="3994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IBM Plex Sans SemiBold" panose="020B0503050203000203" pitchFamily="34" charset="0"/>
              </a:rPr>
              <a:t>V-I curve is almost linear</a:t>
            </a:r>
          </a:p>
          <a:p>
            <a:pPr algn="ctr"/>
            <a:endParaRPr lang="en-US" b="1" dirty="0">
              <a:solidFill>
                <a:srgbClr val="FF0000"/>
              </a:solidFill>
              <a:latin typeface="IBM Plex Sans SemiBold" panose="020B0503050203000203" pitchFamily="34" charset="0"/>
            </a:endParaRPr>
          </a:p>
          <a:p>
            <a:pPr algn="ctr"/>
            <a:r>
              <a:rPr lang="en-US" b="1" dirty="0">
                <a:solidFill>
                  <a:srgbClr val="00B050"/>
                </a:solidFill>
                <a:latin typeface="IBM Plex Sans SemiBold" panose="020B0503050203000203" pitchFamily="34" charset="0"/>
              </a:rPr>
              <a:t>But has slight curvature</a:t>
            </a:r>
          </a:p>
          <a:p>
            <a:pPr algn="ctr"/>
            <a:r>
              <a:rPr lang="en-US" b="1" dirty="0">
                <a:solidFill>
                  <a:srgbClr val="00B050"/>
                </a:solidFill>
                <a:latin typeface="IBM Plex Sans SemiBold" panose="020B0503050203000203" pitchFamily="34" charset="0"/>
              </a:rPr>
              <a:t>(note that the plot is x20 magnified)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0CF0C4B-538A-FD43-9994-F0033BE6DD0B}"/>
                  </a:ext>
                </a:extLst>
              </p14:cNvPr>
              <p14:cNvContentPartPr/>
              <p14:nvPr/>
            </p14:nvContentPartPr>
            <p14:xfrm rot="21102975">
              <a:off x="3434305" y="3715923"/>
              <a:ext cx="1618600" cy="56287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0CF0C4B-538A-FD43-9994-F0033BE6DD0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21102975">
                <a:off x="3425303" y="3706926"/>
                <a:ext cx="1636244" cy="5805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C092F240-1264-EA44-A980-99DEB8236BD4}"/>
                  </a:ext>
                </a:extLst>
              </p14:cNvPr>
              <p14:cNvContentPartPr/>
              <p14:nvPr/>
            </p14:nvContentPartPr>
            <p14:xfrm rot="811663">
              <a:off x="3633200" y="4309758"/>
              <a:ext cx="1973848" cy="139005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C092F240-1264-EA44-A980-99DEB8236BD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rot="811663">
                <a:off x="3624200" y="4300760"/>
                <a:ext cx="1991488" cy="14076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E53B6BFE-5E6E-2D4D-8B7D-EBFE6C219AF3}"/>
                  </a:ext>
                </a:extLst>
              </p14:cNvPr>
              <p14:cNvContentPartPr/>
              <p14:nvPr/>
            </p14:nvContentPartPr>
            <p14:xfrm rot="900000">
              <a:off x="4405622" y="4392311"/>
              <a:ext cx="1253177" cy="582755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E53B6BFE-5E6E-2D4D-8B7D-EBFE6C219AF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 rot="900000">
                <a:off x="4396624" y="4383312"/>
                <a:ext cx="1270812" cy="600392"/>
              </a:xfrm>
              <a:prstGeom prst="rect">
                <a:avLst/>
              </a:prstGeom>
            </p:spPr>
          </p:pic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65975DC9-C6D2-3A4A-B53A-AC2371E1F642}"/>
              </a:ext>
            </a:extLst>
          </p:cNvPr>
          <p:cNvSpPr txBox="1"/>
          <p:nvPr/>
        </p:nvSpPr>
        <p:spPr>
          <a:xfrm>
            <a:off x="4478272" y="1401073"/>
            <a:ext cx="4164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Dependence of the current noise on the bias voltage</a:t>
            </a:r>
          </a:p>
          <a:p>
            <a:pPr algn="ctr"/>
            <a:endParaRPr lang="en-US" b="1" dirty="0">
              <a:solidFill>
                <a:srgbClr val="FF0000"/>
              </a:solidFill>
              <a:latin typeface="IBM Plex Sans SemiBold" panose="020B0503050203000203" pitchFamily="34" charset="0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"negative excess noise"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7E123D8-A1F7-D54E-9E54-3D40EA80D3AE}"/>
              </a:ext>
            </a:extLst>
          </p:cNvPr>
          <p:cNvGrpSpPr/>
          <p:nvPr/>
        </p:nvGrpSpPr>
        <p:grpSpPr>
          <a:xfrm>
            <a:off x="3325596" y="1997228"/>
            <a:ext cx="1759414" cy="1477328"/>
            <a:chOff x="3187340" y="2805600"/>
            <a:chExt cx="1967400" cy="103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9C50CC8B-AEF6-0247-A04C-0F8C7834BEA4}"/>
                    </a:ext>
                  </a:extLst>
                </p14:cNvPr>
                <p14:cNvContentPartPr/>
                <p14:nvPr/>
              </p14:nvContentPartPr>
              <p14:xfrm>
                <a:off x="3226220" y="2805600"/>
                <a:ext cx="1928520" cy="8996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9C50CC8B-AEF6-0247-A04C-0F8C7834BEA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206496" y="2793269"/>
                  <a:ext cx="1968370" cy="92455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CC7774F-C8C6-434B-AA57-BFE8DB913F26}"/>
                    </a:ext>
                  </a:extLst>
                </p14:cNvPr>
                <p14:cNvContentPartPr/>
                <p14:nvPr/>
              </p14:nvContentPartPr>
              <p14:xfrm>
                <a:off x="3187340" y="3475200"/>
                <a:ext cx="424800" cy="3628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CC7774F-C8C6-434B-AA57-BFE8DB913F2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167207" y="3462869"/>
                  <a:ext cx="464663" cy="387793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AB80FCF-C83C-4F41-968C-46B50127EE02}"/>
                  </a:ext>
                </a:extLst>
              </p14:cNvPr>
              <p14:cNvContentPartPr/>
              <p14:nvPr/>
            </p14:nvContentPartPr>
            <p14:xfrm>
              <a:off x="1507651" y="2465892"/>
              <a:ext cx="124560" cy="228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AB80FCF-C83C-4F41-968C-46B50127EE0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89651" y="2447892"/>
                <a:ext cx="16020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7A27363-EEA1-4948-92E9-005992A415A4}"/>
                  </a:ext>
                </a:extLst>
              </p14:cNvPr>
              <p14:cNvContentPartPr/>
              <p14:nvPr/>
            </p14:nvContentPartPr>
            <p14:xfrm>
              <a:off x="2926411" y="2486412"/>
              <a:ext cx="138240" cy="249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7A27363-EEA1-4948-92E9-005992A415A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908771" y="2468772"/>
                <a:ext cx="173880" cy="285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1B765A69-DF00-0A4E-9795-7E0D7AEB7BA2}"/>
              </a:ext>
            </a:extLst>
          </p:cNvPr>
          <p:cNvGrpSpPr/>
          <p:nvPr/>
        </p:nvGrpSpPr>
        <p:grpSpPr>
          <a:xfrm>
            <a:off x="1481371" y="2445012"/>
            <a:ext cx="1599840" cy="218160"/>
            <a:chOff x="1481371" y="2445012"/>
            <a:chExt cx="1599840" cy="21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731EB6FD-D3D9-AA4D-AB6D-36BD23C85D0A}"/>
                    </a:ext>
                  </a:extLst>
                </p14:cNvPr>
                <p14:cNvContentPartPr/>
                <p14:nvPr/>
              </p14:nvContentPartPr>
              <p14:xfrm>
                <a:off x="1481371" y="2445012"/>
                <a:ext cx="360" cy="2174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731EB6FD-D3D9-AA4D-AB6D-36BD23C85D0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463731" y="2427372"/>
                  <a:ext cx="3600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1396170F-BA39-C34D-ADD5-A711B4BDF3A9}"/>
                    </a:ext>
                  </a:extLst>
                </p14:cNvPr>
                <p14:cNvContentPartPr/>
                <p14:nvPr/>
              </p14:nvContentPartPr>
              <p14:xfrm>
                <a:off x="3080851" y="2460132"/>
                <a:ext cx="360" cy="2030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1396170F-BA39-C34D-ADD5-A711B4BDF3A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063211" y="2442492"/>
                  <a:ext cx="3600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51D8597-8E5A-0946-A596-6FC8045BEE69}"/>
                    </a:ext>
                  </a:extLst>
                </p14:cNvPr>
                <p14:cNvContentPartPr/>
                <p14:nvPr/>
              </p14:nvContentPartPr>
              <p14:xfrm>
                <a:off x="1670371" y="2577492"/>
                <a:ext cx="1252440" cy="169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51D8597-8E5A-0946-A596-6FC8045BEE6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652371" y="2559492"/>
                  <a:ext cx="1288080" cy="525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766AD47-6104-9349-9E40-3D2FB953F043}"/>
              </a:ext>
            </a:extLst>
          </p:cNvPr>
          <p:cNvSpPr/>
          <p:nvPr/>
        </p:nvSpPr>
        <p:spPr>
          <a:xfrm>
            <a:off x="3097411" y="2019375"/>
            <a:ext cx="10310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fitting</a:t>
            </a:r>
          </a:p>
          <a:p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window</a:t>
            </a:r>
            <a:endParaRPr lang="en-US" b="1" dirty="0">
              <a:latin typeface="IBM Plex Sans SemiBold" panose="020B0503050203000203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B8D284E-1B12-3648-9FD6-EE864FCD4736}"/>
                  </a:ext>
                </a:extLst>
              </p14:cNvPr>
              <p14:cNvContentPartPr/>
              <p14:nvPr/>
            </p14:nvContentPartPr>
            <p14:xfrm>
              <a:off x="2956758" y="2700110"/>
              <a:ext cx="2662200" cy="10666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B8D284E-1B12-3648-9FD6-EE864FCD473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938758" y="2682470"/>
                <a:ext cx="2697840" cy="110232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4FC90076-1AE7-FC4A-BEC8-CFA839809BD4}"/>
              </a:ext>
            </a:extLst>
          </p:cNvPr>
          <p:cNvSpPr txBox="1">
            <a:spLocks/>
          </p:cNvSpPr>
          <p:nvPr/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defPPr>
              <a:defRPr lang="ja-JP"/>
            </a:defPPr>
            <a:lvl1pPr marL="0" algn="r" defTabSz="457200" rtl="0" eaLnBrk="1" latinLnBrk="0" hangingPunct="1">
              <a:defRPr kumimoji="0" sz="2000" b="1" i="0" kern="1200">
                <a:solidFill>
                  <a:schemeClr val="tx1">
                    <a:tint val="95000"/>
                  </a:schemeClr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39F2C2-7507-4444-AD2D-5EC37B46FC20}" type="slidenum">
              <a:rPr lang="ja-JP" altLang="en-US" smtClean="0">
                <a:latin typeface="IBM Plex Sans SemiBold" panose="020B0503050203000203" pitchFamily="34" charset="0"/>
              </a:rPr>
              <a:pPr/>
              <a:t>7</a:t>
            </a:fld>
            <a:endParaRPr lang="ja-JP" altLang="en-US">
              <a:latin typeface="IBM Plex Sans SemiBold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666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74C870-C7B0-6D42-879B-192E4AC2C7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34" t="-1740" r="900" b="2492"/>
          <a:stretch/>
        </p:blipFill>
        <p:spPr>
          <a:xfrm>
            <a:off x="0" y="1702678"/>
            <a:ext cx="4487829" cy="51816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4147" y="69642"/>
            <a:ext cx="8229600" cy="770511"/>
          </a:xfrm>
        </p:spPr>
        <p:txBody>
          <a:bodyPr>
            <a:noAutofit/>
          </a:bodyPr>
          <a:lstStyle/>
          <a:p>
            <a:r>
              <a:rPr lang="en-US" altLang="ja-JP" dirty="0">
                <a:latin typeface="IBM Plex Sans" panose="020B0503050203000203" pitchFamily="34" charset="0"/>
              </a:rPr>
              <a:t>2</a:t>
            </a:r>
            <a:r>
              <a:rPr lang="en-US" altLang="ja-JP" baseline="30000" dirty="0">
                <a:latin typeface="IBM Plex Sans" panose="020B0503050203000203" pitchFamily="34" charset="0"/>
              </a:rPr>
              <a:t>nd</a:t>
            </a:r>
            <a:r>
              <a:rPr lang="en-US" altLang="ja-JP" dirty="0">
                <a:latin typeface="IBM Plex Sans" panose="020B0503050203000203" pitchFamily="34" charset="0"/>
              </a:rPr>
              <a:t> order term</a:t>
            </a:r>
            <a:endParaRPr lang="ja-JP" altLang="en-US" dirty="0">
              <a:latin typeface="IBM Plex Sans" panose="020B0503050203000203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0525BB-93EF-BD46-90D1-DA32DFE98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" y="925959"/>
            <a:ext cx="8942832" cy="628049"/>
          </a:xfrm>
        </p:spPr>
        <p:txBody>
          <a:bodyPr>
            <a:normAutofit/>
          </a:bodyPr>
          <a:lstStyle/>
          <a:p>
            <a:r>
              <a:rPr lang="en-US" altLang="ja-JP" sz="2800" b="1" dirty="0">
                <a:latin typeface="IBM Plex Sans" panose="020B0503050203000203" pitchFamily="34" charset="0"/>
              </a:rPr>
              <a:t>Fig2 ~ raw measurement ex.2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22DFF2C3-AEC9-924A-B3CA-416741D1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816152" y="5680024"/>
            <a:ext cx="733864" cy="274320"/>
          </a:xfrm>
        </p:spPr>
        <p:txBody>
          <a:bodyPr/>
          <a:lstStyle/>
          <a:p>
            <a:fld id="{3139F2C2-7507-4444-AD2D-5EC37B46FC20}" type="slidenum">
              <a:rPr lang="ja-JP" altLang="en-US" b="1" smtClean="0">
                <a:latin typeface="IBM Plex Sans SemiBold" panose="020B0503050203000203" pitchFamily="34" charset="0"/>
              </a:rPr>
              <a:pPr/>
              <a:t>8</a:t>
            </a:fld>
            <a:endParaRPr lang="ja-JP" altLang="en-US" b="1">
              <a:latin typeface="IBM Plex Sans SemiBold" panose="020B050305020300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A8DEFD-AED7-374E-A754-F2A482969E7E}"/>
              </a:ext>
            </a:extLst>
          </p:cNvPr>
          <p:cNvSpPr txBox="1"/>
          <p:nvPr/>
        </p:nvSpPr>
        <p:spPr>
          <a:xfrm>
            <a:off x="4561112" y="2739358"/>
            <a:ext cx="35478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IBM Plex Sans SemiBold" panose="020B0503050203000203" pitchFamily="34" charset="0"/>
              </a:rPr>
              <a:t>VI curve is almost linear</a:t>
            </a:r>
          </a:p>
          <a:p>
            <a:pPr algn="ctr"/>
            <a:endParaRPr lang="en-US" b="1" dirty="0">
              <a:solidFill>
                <a:srgbClr val="FF0000"/>
              </a:solidFill>
              <a:latin typeface="IBM Plex Sans SemiBold" panose="020B0503050203000203" pitchFamily="34" charset="0"/>
            </a:endParaRPr>
          </a:p>
          <a:p>
            <a:pPr algn="ctr"/>
            <a:r>
              <a:rPr lang="en-US" b="1" dirty="0">
                <a:solidFill>
                  <a:srgbClr val="00B050"/>
                </a:solidFill>
                <a:latin typeface="IBM Plex Sans SemiBold" panose="020B0503050203000203" pitchFamily="34" charset="0"/>
              </a:rPr>
              <a:t>But has slight curvature</a:t>
            </a:r>
          </a:p>
          <a:p>
            <a:pPr algn="ctr"/>
            <a:r>
              <a:rPr lang="en-US" b="1" dirty="0">
                <a:solidFill>
                  <a:srgbClr val="00B050"/>
                </a:solidFill>
                <a:latin typeface="IBM Plex Sans SemiBold" panose="020B0503050203000203" pitchFamily="34" charset="0"/>
              </a:rPr>
              <a:t>(note that the plot is x20 magnified)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0CF0C4B-538A-FD43-9994-F0033BE6DD0B}"/>
                  </a:ext>
                </a:extLst>
              </p14:cNvPr>
              <p14:cNvContentPartPr/>
              <p14:nvPr/>
            </p14:nvContentPartPr>
            <p14:xfrm rot="20479318">
              <a:off x="3507023" y="3377066"/>
              <a:ext cx="1618600" cy="56287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0CF0C4B-538A-FD43-9994-F0033BE6DD0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20479318">
                <a:off x="3498381" y="3368069"/>
                <a:ext cx="1636244" cy="5805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C092F240-1264-EA44-A980-99DEB8236BD4}"/>
                  </a:ext>
                </a:extLst>
              </p14:cNvPr>
              <p14:cNvContentPartPr/>
              <p14:nvPr/>
            </p14:nvContentPartPr>
            <p14:xfrm rot="351148">
              <a:off x="3487446" y="3728549"/>
              <a:ext cx="1856719" cy="1307564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C092F240-1264-EA44-A980-99DEB8236BD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rot="351148">
                <a:off x="3478447" y="3719551"/>
                <a:ext cx="1874357" cy="13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E53B6BFE-5E6E-2D4D-8B7D-EBFE6C219AF3}"/>
                  </a:ext>
                </a:extLst>
              </p14:cNvPr>
              <p14:cNvContentPartPr/>
              <p14:nvPr/>
            </p14:nvContentPartPr>
            <p14:xfrm rot="20305483">
              <a:off x="4266358" y="4146886"/>
              <a:ext cx="1253177" cy="582755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E53B6BFE-5E6E-2D4D-8B7D-EBFE6C219AF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 rot="20305483">
                <a:off x="4257358" y="4138247"/>
                <a:ext cx="1270817" cy="600392"/>
              </a:xfrm>
              <a:prstGeom prst="rect">
                <a:avLst/>
              </a:prstGeom>
            </p:spPr>
          </p:pic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65975DC9-C6D2-3A4A-B53A-AC2371E1F642}"/>
              </a:ext>
            </a:extLst>
          </p:cNvPr>
          <p:cNvSpPr txBox="1"/>
          <p:nvPr/>
        </p:nvSpPr>
        <p:spPr>
          <a:xfrm>
            <a:off x="4478272" y="1401073"/>
            <a:ext cx="3547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Dependence of the current noise on the bias voltage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7E123D8-A1F7-D54E-9E54-3D40EA80D3AE}"/>
              </a:ext>
            </a:extLst>
          </p:cNvPr>
          <p:cNvGrpSpPr/>
          <p:nvPr/>
        </p:nvGrpSpPr>
        <p:grpSpPr>
          <a:xfrm>
            <a:off x="3581180" y="2000694"/>
            <a:ext cx="1759414" cy="1477328"/>
            <a:chOff x="3187340" y="2805600"/>
            <a:chExt cx="1967400" cy="103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9C50CC8B-AEF6-0247-A04C-0F8C7834BEA4}"/>
                    </a:ext>
                  </a:extLst>
                </p14:cNvPr>
                <p14:cNvContentPartPr/>
                <p14:nvPr/>
              </p14:nvContentPartPr>
              <p14:xfrm>
                <a:off x="3226220" y="2805600"/>
                <a:ext cx="1928520" cy="8996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9C50CC8B-AEF6-0247-A04C-0F8C7834BEA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206496" y="2793269"/>
                  <a:ext cx="1968370" cy="92455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CC7774F-C8C6-434B-AA57-BFE8DB913F26}"/>
                    </a:ext>
                  </a:extLst>
                </p14:cNvPr>
                <p14:cNvContentPartPr/>
                <p14:nvPr/>
              </p14:nvContentPartPr>
              <p14:xfrm>
                <a:off x="3187340" y="3475200"/>
                <a:ext cx="424800" cy="3628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CC7774F-C8C6-434B-AA57-BFE8DB913F2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167207" y="3462869"/>
                  <a:ext cx="464663" cy="387793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BEE83F1-D711-DB4F-97D4-09E5B2C99ADF}"/>
                  </a:ext>
                </a:extLst>
              </p14:cNvPr>
              <p14:cNvContentPartPr/>
              <p14:nvPr/>
            </p14:nvContentPartPr>
            <p14:xfrm>
              <a:off x="1377014" y="2676363"/>
              <a:ext cx="124560" cy="2289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BEE83F1-D711-DB4F-97D4-09E5B2C99AD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359014" y="2658363"/>
                <a:ext cx="16020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CCA7E92-E466-A144-A2F2-668E51F942EB}"/>
                  </a:ext>
                </a:extLst>
              </p14:cNvPr>
              <p14:cNvContentPartPr/>
              <p14:nvPr/>
            </p14:nvContentPartPr>
            <p14:xfrm>
              <a:off x="2795774" y="2696883"/>
              <a:ext cx="138240" cy="2494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CCA7E92-E466-A144-A2F2-668E51F942E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78134" y="2679243"/>
                <a:ext cx="173880" cy="285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2D35C058-BA11-5846-BD52-153BFDC2E82F}"/>
              </a:ext>
            </a:extLst>
          </p:cNvPr>
          <p:cNvGrpSpPr/>
          <p:nvPr/>
        </p:nvGrpSpPr>
        <p:grpSpPr>
          <a:xfrm>
            <a:off x="1350734" y="2655483"/>
            <a:ext cx="1599840" cy="218160"/>
            <a:chOff x="1481371" y="2445012"/>
            <a:chExt cx="1599840" cy="21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91FDE55-2F21-1B4B-873C-A88A2AD83653}"/>
                    </a:ext>
                  </a:extLst>
                </p14:cNvPr>
                <p14:cNvContentPartPr/>
                <p14:nvPr/>
              </p14:nvContentPartPr>
              <p14:xfrm>
                <a:off x="1481371" y="2445012"/>
                <a:ext cx="360" cy="2174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91FDE55-2F21-1B4B-873C-A88A2AD8365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463731" y="2427372"/>
                  <a:ext cx="3600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A24CDB0-BDDD-884C-B207-117B5ECE0E0F}"/>
                    </a:ext>
                  </a:extLst>
                </p14:cNvPr>
                <p14:cNvContentPartPr/>
                <p14:nvPr/>
              </p14:nvContentPartPr>
              <p14:xfrm>
                <a:off x="3080851" y="2460132"/>
                <a:ext cx="360" cy="2030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A24CDB0-BDDD-884C-B207-117B5ECE0E0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063211" y="2442492"/>
                  <a:ext cx="3600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F593F1A-E693-4044-961F-C6E023DC7C57}"/>
                    </a:ext>
                  </a:extLst>
                </p14:cNvPr>
                <p14:cNvContentPartPr/>
                <p14:nvPr/>
              </p14:nvContentPartPr>
              <p14:xfrm>
                <a:off x="1670371" y="2577492"/>
                <a:ext cx="1252440" cy="169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F593F1A-E693-4044-961F-C6E023DC7C5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652371" y="2559492"/>
                  <a:ext cx="1288080" cy="525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73A7C41D-0DE4-C748-BFAA-0657AD8F88A4}"/>
              </a:ext>
            </a:extLst>
          </p:cNvPr>
          <p:cNvSpPr/>
          <p:nvPr/>
        </p:nvSpPr>
        <p:spPr>
          <a:xfrm>
            <a:off x="2966774" y="2229846"/>
            <a:ext cx="10310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fitting</a:t>
            </a:r>
          </a:p>
          <a:p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window</a:t>
            </a:r>
            <a:endParaRPr lang="en-US" b="1" dirty="0">
              <a:latin typeface="IBM Plex Sans SemiBold" panose="020B0503050203000203" pitchFamily="34" charset="0"/>
            </a:endParaRP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013EFD96-BAD4-8140-9841-F0CF84286C85}"/>
              </a:ext>
            </a:extLst>
          </p:cNvPr>
          <p:cNvSpPr txBox="1">
            <a:spLocks/>
          </p:cNvSpPr>
          <p:nvPr/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defPPr>
              <a:defRPr lang="ja-JP"/>
            </a:defPPr>
            <a:lvl1pPr marL="0" algn="r" defTabSz="457200" rtl="0" eaLnBrk="1" latinLnBrk="0" hangingPunct="1">
              <a:defRPr kumimoji="0" sz="2000" b="1" i="0" kern="1200">
                <a:solidFill>
                  <a:schemeClr val="tx1">
                    <a:tint val="95000"/>
                  </a:schemeClr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39F2C2-7507-4444-AD2D-5EC37B46FC20}" type="slidenum">
              <a:rPr lang="ja-JP" altLang="en-US" smtClean="0">
                <a:latin typeface="IBM Plex Sans SemiBold" panose="020B0503050203000203" pitchFamily="34" charset="0"/>
              </a:rPr>
              <a:pPr/>
              <a:t>8</a:t>
            </a:fld>
            <a:endParaRPr lang="ja-JP" altLang="en-US">
              <a:latin typeface="IBM Plex Sans SemiBold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687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AE2950-0CB1-4D47-953F-181BF20DD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043" y="1143246"/>
            <a:ext cx="5424209" cy="524923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4147" y="69642"/>
            <a:ext cx="8229600" cy="770511"/>
          </a:xfrm>
        </p:spPr>
        <p:txBody>
          <a:bodyPr>
            <a:noAutofit/>
          </a:bodyPr>
          <a:lstStyle/>
          <a:p>
            <a:r>
              <a:rPr lang="en-US" altLang="ja-JP" dirty="0">
                <a:latin typeface="IBM Plex Sans" panose="020B0503050203000203" pitchFamily="34" charset="0"/>
              </a:rPr>
              <a:t>Magnetic Flux applied</a:t>
            </a:r>
            <a:endParaRPr lang="ja-JP" altLang="en-US" dirty="0">
              <a:latin typeface="IBM Plex Sans" panose="020B0503050203000203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0525BB-93EF-BD46-90D1-DA32DFE98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" y="925959"/>
            <a:ext cx="8942832" cy="628049"/>
          </a:xfrm>
        </p:spPr>
        <p:txBody>
          <a:bodyPr>
            <a:normAutofit/>
          </a:bodyPr>
          <a:lstStyle/>
          <a:p>
            <a:r>
              <a:rPr lang="en-US" altLang="ja-JP" sz="2800" b="1" dirty="0">
                <a:latin typeface="IBM Plex Sans" panose="020B0503050203000203" pitchFamily="34" charset="0"/>
              </a:rPr>
              <a:t>Fig3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22DFF2C3-AEC9-924A-B3CA-416741D1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816152" y="5680024"/>
            <a:ext cx="733864" cy="274320"/>
          </a:xfrm>
        </p:spPr>
        <p:txBody>
          <a:bodyPr/>
          <a:lstStyle/>
          <a:p>
            <a:fld id="{3139F2C2-7507-4444-AD2D-5EC37B46FC20}" type="slidenum">
              <a:rPr lang="ja-JP" altLang="en-US" smtClean="0"/>
              <a:pPr/>
              <a:t>9</a:t>
            </a:fld>
            <a:endParaRPr lang="ja-JP" alt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A6F6A7-A23D-B94C-8DE9-9029656FB9A9}"/>
              </a:ext>
            </a:extLst>
          </p:cNvPr>
          <p:cNvSpPr txBox="1"/>
          <p:nvPr/>
        </p:nvSpPr>
        <p:spPr>
          <a:xfrm>
            <a:off x="416092" y="1554008"/>
            <a:ext cx="1156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Linear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Term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(FDT)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776AB8-97AC-A548-BB9F-5BEE79465338}"/>
              </a:ext>
            </a:extLst>
          </p:cNvPr>
          <p:cNvSpPr txBox="1"/>
          <p:nvPr/>
        </p:nvSpPr>
        <p:spPr>
          <a:xfrm>
            <a:off x="118910" y="3556047"/>
            <a:ext cx="1670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2</a:t>
            </a:r>
            <a:r>
              <a:rPr lang="en-US" b="1" baseline="30000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nd</a:t>
            </a:r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 term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(symmetric comp.)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07AA30-B844-EE42-B57F-05BADF7B4144}"/>
              </a:ext>
            </a:extLst>
          </p:cNvPr>
          <p:cNvSpPr txBox="1"/>
          <p:nvPr/>
        </p:nvSpPr>
        <p:spPr>
          <a:xfrm>
            <a:off x="26146" y="5170853"/>
            <a:ext cx="1921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2</a:t>
            </a:r>
            <a:r>
              <a:rPr lang="en-US" b="1" baseline="30000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nd</a:t>
            </a:r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 term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(</a:t>
            </a:r>
            <a:r>
              <a:rPr lang="en-US" b="1" dirty="0" err="1">
                <a:solidFill>
                  <a:srgbClr val="FF0000"/>
                </a:solidFill>
                <a:latin typeface="IBM Plex Sans SemiBold" panose="020B0503050203000203" pitchFamily="34" charset="0"/>
              </a:rPr>
              <a:t>antisym</a:t>
            </a:r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.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comp.)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90B7E9-A67F-C24D-92D2-94505A4B22FC}"/>
              </a:ext>
            </a:extLst>
          </p:cNvPr>
          <p:cNvSpPr txBox="1"/>
          <p:nvPr/>
        </p:nvSpPr>
        <p:spPr>
          <a:xfrm>
            <a:off x="7463728" y="1395320"/>
            <a:ext cx="1264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IBM Plex Sans SemiBold" panose="020B0503050203000203" pitchFamily="34" charset="0"/>
              </a:rPr>
              <a:t>4 kb T G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IBM Plex Sans SemiBold" panose="020B0503050203000203" pitchFamily="34" charset="0"/>
              </a:rPr>
              <a:t>1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IBM Plex Sans SemiBold" panose="020B0503050203000203" pitchFamily="34" charset="0"/>
              </a:rPr>
              <a:t>G</a:t>
            </a:r>
            <a:r>
              <a:rPr lang="en-US" sz="1400" b="1" dirty="0">
                <a:solidFill>
                  <a:schemeClr val="accent4">
                    <a:lumMod val="50000"/>
                  </a:schemeClr>
                </a:solidFill>
                <a:latin typeface="IBM Plex Sans SemiBold" panose="020B0503050203000203" pitchFamily="34" charset="0"/>
              </a:rPr>
              <a:t>1</a:t>
            </a:r>
            <a:endParaRPr lang="en-US" b="1" dirty="0">
              <a:solidFill>
                <a:schemeClr val="accent4">
                  <a:lumMod val="50000"/>
                </a:schemeClr>
              </a:solidFill>
              <a:latin typeface="IBM Plex Sans SemiBold" panose="020B050305020300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233C8D7-788D-FC40-AEA8-2A851AEEEA88}"/>
              </a:ext>
            </a:extLst>
          </p:cNvPr>
          <p:cNvSpPr txBox="1"/>
          <p:nvPr/>
        </p:nvSpPr>
        <p:spPr>
          <a:xfrm>
            <a:off x="7472872" y="3012888"/>
            <a:ext cx="12642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IBM Plex Sans SemiBold" panose="020B0503050203000203" pitchFamily="34" charset="0"/>
              </a:rPr>
              <a:t>2.69 x</a:t>
            </a:r>
          </a:p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IBM Plex Sans SemiBold" panose="020B0503050203000203" pitchFamily="34" charset="0"/>
              </a:rPr>
              <a:t>4 kb T G</a:t>
            </a:r>
            <a:r>
              <a:rPr lang="en-US" b="1" baseline="30000" dirty="0">
                <a:solidFill>
                  <a:schemeClr val="accent4">
                    <a:lumMod val="50000"/>
                  </a:schemeClr>
                </a:solidFill>
                <a:latin typeface="IBM Plex Sans SemiBold" panose="020B0503050203000203" pitchFamily="34" charset="0"/>
              </a:rPr>
              <a:t>S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IBM Plex Sans SemiBold" panose="020B0503050203000203" pitchFamily="34" charset="0"/>
              </a:rPr>
              <a:t>2</a:t>
            </a:r>
            <a:endParaRPr lang="en-US" b="1" dirty="0">
              <a:solidFill>
                <a:schemeClr val="accent4">
                  <a:lumMod val="50000"/>
                </a:schemeClr>
              </a:solidFill>
              <a:latin typeface="IBM Plex Sans SemiBold" panose="020B0503050203000203" pitchFamily="34" charset="0"/>
            </a:endParaRPr>
          </a:p>
          <a:p>
            <a:pPr algn="ctr"/>
            <a:r>
              <a:rPr lang="en-US" b="1" dirty="0">
                <a:solidFill>
                  <a:srgbClr val="F600FF"/>
                </a:solidFill>
                <a:latin typeface="IBM Plex Sans SemiBold" panose="020B0503050203000203" pitchFamily="34" charset="0"/>
              </a:rPr>
              <a:t>Theory:</a:t>
            </a:r>
            <a:br>
              <a:rPr lang="en-US" b="1" dirty="0">
                <a:solidFill>
                  <a:srgbClr val="F600FF"/>
                </a:solidFill>
                <a:latin typeface="IBM Plex Sans SemiBold" panose="020B0503050203000203" pitchFamily="34" charset="0"/>
              </a:rPr>
            </a:br>
            <a:r>
              <a:rPr lang="en-US" b="1" dirty="0">
                <a:solidFill>
                  <a:srgbClr val="F600FF"/>
                </a:solidFill>
                <a:latin typeface="IBM Plex Sans SemiBold" panose="020B0503050203000203" pitchFamily="34" charset="0"/>
              </a:rPr>
              <a:t>2 kb T G</a:t>
            </a:r>
            <a:r>
              <a:rPr lang="en-US" b="1" baseline="30000" dirty="0">
                <a:solidFill>
                  <a:srgbClr val="F600FF"/>
                </a:solidFill>
                <a:latin typeface="IBM Plex Sans SemiBold" panose="020B0503050203000203" pitchFamily="34" charset="0"/>
              </a:rPr>
              <a:t>S</a:t>
            </a:r>
            <a:r>
              <a:rPr lang="en-US" b="1" baseline="-25000" dirty="0">
                <a:solidFill>
                  <a:srgbClr val="F600FF"/>
                </a:solidFill>
                <a:latin typeface="IBM Plex Sans SemiBold" panose="020B0503050203000203" pitchFamily="34" charset="0"/>
              </a:rPr>
              <a:t>2</a:t>
            </a:r>
          </a:p>
          <a:p>
            <a:pPr algn="ctr"/>
            <a:endParaRPr lang="en-US" b="1" baseline="-25000" dirty="0">
              <a:solidFill>
                <a:schemeClr val="accent4">
                  <a:lumMod val="50000"/>
                </a:schemeClr>
              </a:solidFill>
              <a:latin typeface="IBM Plex Sans SemiBold" panose="020B050305020300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561B04-6D6C-464B-999E-BD847B93D0EA}"/>
              </a:ext>
            </a:extLst>
          </p:cNvPr>
          <p:cNvSpPr txBox="1"/>
          <p:nvPr/>
        </p:nvSpPr>
        <p:spPr>
          <a:xfrm>
            <a:off x="7472873" y="5056114"/>
            <a:ext cx="1264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IBM Plex Sans SemiBold" panose="020B0503050203000203" pitchFamily="34" charset="0"/>
              </a:rPr>
              <a:t>2.18 x</a:t>
            </a:r>
          </a:p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IBM Plex Sans SemiBold" panose="020B0503050203000203" pitchFamily="34" charset="0"/>
              </a:rPr>
              <a:t>4 kb T G</a:t>
            </a:r>
            <a:r>
              <a:rPr lang="en-US" b="1" baseline="30000" dirty="0">
                <a:solidFill>
                  <a:schemeClr val="accent4">
                    <a:lumMod val="50000"/>
                  </a:schemeClr>
                </a:solidFill>
                <a:latin typeface="IBM Plex Sans SemiBold" panose="020B0503050203000203" pitchFamily="34" charset="0"/>
              </a:rPr>
              <a:t>S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IBM Plex Sans SemiBold" panose="020B0503050203000203" pitchFamily="34" charset="0"/>
              </a:rPr>
              <a:t>2</a:t>
            </a:r>
          </a:p>
          <a:p>
            <a:pPr algn="ctr"/>
            <a:r>
              <a:rPr lang="en-US" b="1" dirty="0">
                <a:solidFill>
                  <a:srgbClr val="F600FF"/>
                </a:solidFill>
                <a:latin typeface="IBM Plex Sans SemiBold" panose="020B0503050203000203" pitchFamily="34" charset="0"/>
              </a:rPr>
              <a:t>Theory:</a:t>
            </a:r>
            <a:br>
              <a:rPr lang="en-US" b="1" dirty="0">
                <a:solidFill>
                  <a:srgbClr val="F600FF"/>
                </a:solidFill>
                <a:latin typeface="IBM Plex Sans SemiBold" panose="020B0503050203000203" pitchFamily="34" charset="0"/>
              </a:rPr>
            </a:br>
            <a:r>
              <a:rPr lang="en-US" b="1" dirty="0">
                <a:solidFill>
                  <a:srgbClr val="F600FF"/>
                </a:solidFill>
                <a:latin typeface="IBM Plex Sans SemiBold" panose="020B0503050203000203" pitchFamily="34" charset="0"/>
              </a:rPr>
              <a:t>6 kb T G</a:t>
            </a:r>
            <a:r>
              <a:rPr lang="en-US" b="1" baseline="30000" dirty="0">
                <a:solidFill>
                  <a:srgbClr val="F600FF"/>
                </a:solidFill>
                <a:latin typeface="IBM Plex Sans SemiBold" panose="020B0503050203000203" pitchFamily="34" charset="0"/>
              </a:rPr>
              <a:t>S</a:t>
            </a:r>
            <a:r>
              <a:rPr lang="en-US" b="1" baseline="-25000" dirty="0">
                <a:solidFill>
                  <a:srgbClr val="F600FF"/>
                </a:solidFill>
                <a:latin typeface="IBM Plex Sans SemiBold" panose="020B0503050203000203" pitchFamily="34" charset="0"/>
              </a:rPr>
              <a:t>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2D411D-656D-1F44-9715-FB8F2AC65C7F}"/>
              </a:ext>
            </a:extLst>
          </p:cNvPr>
          <p:cNvSpPr/>
          <p:nvPr/>
        </p:nvSpPr>
        <p:spPr>
          <a:xfrm>
            <a:off x="7585434" y="2511014"/>
            <a:ext cx="1430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Hmm, where is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  <a:latin typeface="IBM Plex Sans SemiBold" panose="020B0503050203000203" pitchFamily="34" charset="0"/>
              </a:rPr>
              <a:t>𝛼0 = 3.64 ???</a:t>
            </a:r>
            <a:endParaRPr lang="en-US" sz="1400" b="1" dirty="0">
              <a:solidFill>
                <a:srgbClr val="0070C0"/>
              </a:solidFill>
              <a:latin typeface="IBM Plex Sans SemiBold" panose="020B050305020300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2BE06F-EE21-8941-920B-0A578529BAFC}"/>
              </a:ext>
            </a:extLst>
          </p:cNvPr>
          <p:cNvSpPr txBox="1"/>
          <p:nvPr/>
        </p:nvSpPr>
        <p:spPr>
          <a:xfrm>
            <a:off x="1656627" y="870651"/>
            <a:ext cx="6522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IBM Plex Sans SemiBold" panose="020B0503050203000203" pitchFamily="34" charset="0"/>
              </a:rPr>
              <a:t>Symmetric G1(B) = G1(-B) =&gt; OC reciprocity &amp; equilibrium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B16604-6DE4-484B-B575-F1FEC41B61B8}"/>
              </a:ext>
            </a:extLst>
          </p:cNvPr>
          <p:cNvSpPr txBox="1"/>
          <p:nvPr/>
        </p:nvSpPr>
        <p:spPr>
          <a:xfrm>
            <a:off x="690583" y="6218465"/>
            <a:ext cx="6522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IBM Plex Sans SemiBold" panose="020B0503050203000203" pitchFamily="34" charset="0"/>
              </a:rPr>
              <a:t>G2(B) = G2(-B) no longer valid</a:t>
            </a:r>
            <a:br>
              <a:rPr lang="en-US" b="1" dirty="0">
                <a:latin typeface="IBM Plex Sans SemiBold" panose="020B0503050203000203" pitchFamily="34" charset="0"/>
              </a:rPr>
            </a:br>
            <a:r>
              <a:rPr lang="en-US" b="1" dirty="0">
                <a:latin typeface="IBM Plex Sans SemiBold" panose="020B0503050203000203" pitchFamily="34" charset="0"/>
              </a:rPr>
              <a:t>=&gt; non-equilibrium regime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7E2E5DA4-F491-9D49-B0AF-D4040472F664}"/>
              </a:ext>
            </a:extLst>
          </p:cNvPr>
          <p:cNvSpPr txBox="1">
            <a:spLocks/>
          </p:cNvSpPr>
          <p:nvPr/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defPPr>
              <a:defRPr lang="ja-JP"/>
            </a:defPPr>
            <a:lvl1pPr marL="0" algn="r" defTabSz="457200" rtl="0" eaLnBrk="1" latinLnBrk="0" hangingPunct="1">
              <a:defRPr kumimoji="0" sz="2000" b="1" i="0" kern="1200">
                <a:solidFill>
                  <a:schemeClr val="tx1">
                    <a:tint val="95000"/>
                  </a:schemeClr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39F2C2-7507-4444-AD2D-5EC37B46FC20}" type="slidenum">
              <a:rPr lang="ja-JP" altLang="en-US" smtClean="0">
                <a:latin typeface="IBM Plex Sans SemiBold" panose="020B0503050203000203" pitchFamily="34" charset="0"/>
              </a:rPr>
              <a:pPr/>
              <a:t>9</a:t>
            </a:fld>
            <a:endParaRPr lang="ja-JP" altLang="en-US">
              <a:latin typeface="IBM Plex Sans SemiBold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1971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モジュール">
  <a:themeElements>
    <a:clrScheme name="モジュール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モジュール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モジュール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モジュール.thmx</Template>
  <TotalTime>13529</TotalTime>
  <Words>633</Words>
  <Application>Microsoft Macintosh PowerPoint</Application>
  <PresentationFormat>On-screen Show (4:3)</PresentationFormat>
  <Paragraphs>159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Calibri</vt:lpstr>
      <vt:lpstr>Corbel</vt:lpstr>
      <vt:lpstr>IBM Plex Mono</vt:lpstr>
      <vt:lpstr>IBM Plex Sans</vt:lpstr>
      <vt:lpstr>IBM Plex Sans SemiBold</vt:lpstr>
      <vt:lpstr>Tahoma</vt:lpstr>
      <vt:lpstr>Wingdings</vt:lpstr>
      <vt:lpstr>Wingdings 2</vt:lpstr>
      <vt:lpstr>Wingdings 3</vt:lpstr>
      <vt:lpstr>モジュール</vt:lpstr>
      <vt:lpstr>Higher-order Fluctuation Relation</vt:lpstr>
      <vt:lpstr>Thermal noise of a resister</vt:lpstr>
      <vt:lpstr>Thermal noise of a nonlinear device</vt:lpstr>
      <vt:lpstr>AB ring as a nonlinear conductor</vt:lpstr>
      <vt:lpstr>Linear term: FDT Confirmation </vt:lpstr>
      <vt:lpstr>2nd order term</vt:lpstr>
      <vt:lpstr>2nd order term</vt:lpstr>
      <vt:lpstr>2nd order term</vt:lpstr>
      <vt:lpstr>Magnetic Flux applied</vt:lpstr>
      <vt:lpstr>Reason of correlation</vt:lpstr>
      <vt:lpstr>T varied( with B varied)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Arai Koji</dc:creator>
  <cp:lastModifiedBy>Arai, Koji (Koji)</cp:lastModifiedBy>
  <cp:revision>176</cp:revision>
  <dcterms:created xsi:type="dcterms:W3CDTF">2010-06-17T21:13:06Z</dcterms:created>
  <dcterms:modified xsi:type="dcterms:W3CDTF">2021-08-20T19:58:19Z</dcterms:modified>
</cp:coreProperties>
</file>